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Nanum Myeongjo" panose="020B0604020202020204" charset="-127"/>
      <p:regular r:id="rId16"/>
      <p:bold r:id="rId17"/>
    </p:embeddedFont>
    <p:embeddedFont>
      <p:font typeface="Arsenal" panose="020B0604020202020204" charset="0"/>
      <p:regular r:id="rId18"/>
      <p:bold r:id="rId19"/>
      <p:italic r:id="rId20"/>
      <p:boldItalic r:id="rId21"/>
    </p:embeddedFont>
    <p:embeddedFont>
      <p:font typeface="Raleway"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16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2126a3bec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2126a3bec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Overview: New Hanover Resolves, recognized as the Wilmington District Resolves, were signed June 19, 1775. Immediately after, on June 20, 1775, specific residents of Cumberland County signed the “Liberty Point Resolves”, also known as the “Cumberland Association.” This event is significant, since Cumberland County was a majority-Loyalist/Tory region, and these members risked their safety and status to dispute British actions.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1fba705b9b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11fba705b9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9c2ee02c91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39c2ee02c9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9c2ee02c91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9c2ee02c91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9c2ee02c91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9c2ee02c91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9c2ee02c91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9c2ee02c91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9c2ee02c91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9c2ee02c9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9c2ee02c91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39c2ee02c9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9d74ae402c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9d74ae402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2126a3bec9_0_45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2126a3bec9_0_4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39c2ee02c9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39c2ee02c9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a0a58c325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a0a58c325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837150" y="1619850"/>
            <a:ext cx="5469600" cy="1390200"/>
          </a:xfrm>
          <a:prstGeom prst="rect">
            <a:avLst/>
          </a:prstGeom>
        </p:spPr>
        <p:txBody>
          <a:bodyPr spcFirstLastPara="1" wrap="square" lIns="91425" tIns="91425" rIns="91425" bIns="91425" anchor="ctr" anchorCtr="0">
            <a:noAutofit/>
          </a:bodyPr>
          <a:lstStyle>
            <a:lvl1pPr lvl="0" algn="ctr">
              <a:lnSpc>
                <a:spcPct val="90000"/>
              </a:lnSpc>
              <a:spcBef>
                <a:spcPts val="0"/>
              </a:spcBef>
              <a:spcAft>
                <a:spcPts val="0"/>
              </a:spcAft>
              <a:buSzPts val="5200"/>
              <a:buNone/>
              <a:defRPr sz="8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392500" y="3114150"/>
            <a:ext cx="4359000" cy="4095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Font typeface="Arsenal"/>
              <a:buNone/>
              <a:defRPr>
                <a:latin typeface="Arsenal"/>
                <a:ea typeface="Arsenal"/>
                <a:cs typeface="Arsenal"/>
                <a:sym typeface="Arsenal"/>
              </a:defRPr>
            </a:lvl1pPr>
            <a:lvl2pPr lvl="1" algn="ctr">
              <a:lnSpc>
                <a:spcPct val="100000"/>
              </a:lnSpc>
              <a:spcBef>
                <a:spcPts val="0"/>
              </a:spcBef>
              <a:spcAft>
                <a:spcPts val="0"/>
              </a:spcAft>
              <a:buSzPts val="1800"/>
              <a:buFont typeface="Arsenal"/>
              <a:buNone/>
              <a:defRPr sz="1800">
                <a:latin typeface="Arsenal"/>
                <a:ea typeface="Arsenal"/>
                <a:cs typeface="Arsenal"/>
                <a:sym typeface="Arsenal"/>
              </a:defRPr>
            </a:lvl2pPr>
            <a:lvl3pPr lvl="2" algn="ctr">
              <a:lnSpc>
                <a:spcPct val="100000"/>
              </a:lnSpc>
              <a:spcBef>
                <a:spcPts val="0"/>
              </a:spcBef>
              <a:spcAft>
                <a:spcPts val="0"/>
              </a:spcAft>
              <a:buSzPts val="1800"/>
              <a:buFont typeface="Arsenal"/>
              <a:buNone/>
              <a:defRPr sz="1800">
                <a:latin typeface="Arsenal"/>
                <a:ea typeface="Arsenal"/>
                <a:cs typeface="Arsenal"/>
                <a:sym typeface="Arsenal"/>
              </a:defRPr>
            </a:lvl3pPr>
            <a:lvl4pPr lvl="3" algn="ctr">
              <a:lnSpc>
                <a:spcPct val="100000"/>
              </a:lnSpc>
              <a:spcBef>
                <a:spcPts val="0"/>
              </a:spcBef>
              <a:spcAft>
                <a:spcPts val="0"/>
              </a:spcAft>
              <a:buSzPts val="1800"/>
              <a:buFont typeface="Arsenal"/>
              <a:buNone/>
              <a:defRPr sz="1800">
                <a:latin typeface="Arsenal"/>
                <a:ea typeface="Arsenal"/>
                <a:cs typeface="Arsenal"/>
                <a:sym typeface="Arsenal"/>
              </a:defRPr>
            </a:lvl4pPr>
            <a:lvl5pPr lvl="4" algn="ctr">
              <a:lnSpc>
                <a:spcPct val="100000"/>
              </a:lnSpc>
              <a:spcBef>
                <a:spcPts val="0"/>
              </a:spcBef>
              <a:spcAft>
                <a:spcPts val="0"/>
              </a:spcAft>
              <a:buSzPts val="1800"/>
              <a:buFont typeface="Arsenal"/>
              <a:buNone/>
              <a:defRPr sz="1800">
                <a:latin typeface="Arsenal"/>
                <a:ea typeface="Arsenal"/>
                <a:cs typeface="Arsenal"/>
                <a:sym typeface="Arsenal"/>
              </a:defRPr>
            </a:lvl5pPr>
            <a:lvl6pPr lvl="5" algn="ctr">
              <a:lnSpc>
                <a:spcPct val="100000"/>
              </a:lnSpc>
              <a:spcBef>
                <a:spcPts val="0"/>
              </a:spcBef>
              <a:spcAft>
                <a:spcPts val="0"/>
              </a:spcAft>
              <a:buSzPts val="1800"/>
              <a:buFont typeface="Arsenal"/>
              <a:buNone/>
              <a:defRPr sz="1800">
                <a:latin typeface="Arsenal"/>
                <a:ea typeface="Arsenal"/>
                <a:cs typeface="Arsenal"/>
                <a:sym typeface="Arsenal"/>
              </a:defRPr>
            </a:lvl6pPr>
            <a:lvl7pPr lvl="6" algn="ctr">
              <a:lnSpc>
                <a:spcPct val="100000"/>
              </a:lnSpc>
              <a:spcBef>
                <a:spcPts val="0"/>
              </a:spcBef>
              <a:spcAft>
                <a:spcPts val="0"/>
              </a:spcAft>
              <a:buSzPts val="1800"/>
              <a:buFont typeface="Arsenal"/>
              <a:buNone/>
              <a:defRPr sz="1800">
                <a:latin typeface="Arsenal"/>
                <a:ea typeface="Arsenal"/>
                <a:cs typeface="Arsenal"/>
                <a:sym typeface="Arsenal"/>
              </a:defRPr>
            </a:lvl7pPr>
            <a:lvl8pPr lvl="7" algn="ctr">
              <a:lnSpc>
                <a:spcPct val="100000"/>
              </a:lnSpc>
              <a:spcBef>
                <a:spcPts val="0"/>
              </a:spcBef>
              <a:spcAft>
                <a:spcPts val="0"/>
              </a:spcAft>
              <a:buSzPts val="1800"/>
              <a:buFont typeface="Arsenal"/>
              <a:buNone/>
              <a:defRPr sz="1800">
                <a:latin typeface="Arsenal"/>
                <a:ea typeface="Arsenal"/>
                <a:cs typeface="Arsenal"/>
                <a:sym typeface="Arsenal"/>
              </a:defRPr>
            </a:lvl8pPr>
            <a:lvl9pPr lvl="8" algn="ctr">
              <a:lnSpc>
                <a:spcPct val="100000"/>
              </a:lnSpc>
              <a:spcBef>
                <a:spcPts val="0"/>
              </a:spcBef>
              <a:spcAft>
                <a:spcPts val="0"/>
              </a:spcAft>
              <a:buSzPts val="1800"/>
              <a:buFont typeface="Arsenal"/>
              <a:buNone/>
              <a:defRPr sz="1800">
                <a:latin typeface="Arsenal"/>
                <a:ea typeface="Arsenal"/>
                <a:cs typeface="Arsenal"/>
                <a:sym typeface="Arsenal"/>
              </a:defRPr>
            </a:lvl9pPr>
          </a:lstStyle>
          <a:p>
            <a:endParaRPr/>
          </a:p>
        </p:txBody>
      </p:sp>
      <p:grpSp>
        <p:nvGrpSpPr>
          <p:cNvPr id="11" name="Google Shape;11;p2"/>
          <p:cNvGrpSpPr/>
          <p:nvPr/>
        </p:nvGrpSpPr>
        <p:grpSpPr>
          <a:xfrm>
            <a:off x="-38100" y="462000"/>
            <a:ext cx="9205950" cy="4219500"/>
            <a:chOff x="-38100" y="462000"/>
            <a:chExt cx="9205950" cy="4219500"/>
          </a:xfrm>
        </p:grpSpPr>
        <p:cxnSp>
          <p:nvCxnSpPr>
            <p:cNvPr id="12" name="Google Shape;12;p2"/>
            <p:cNvCxnSpPr/>
            <p:nvPr/>
          </p:nvCxnSpPr>
          <p:spPr>
            <a:xfrm>
              <a:off x="-23850" y="462138"/>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13" name="Google Shape;13;p2"/>
            <p:cNvCxnSpPr/>
            <p:nvPr/>
          </p:nvCxnSpPr>
          <p:spPr>
            <a:xfrm>
              <a:off x="-38100" y="4676775"/>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14" name="Google Shape;14;p2"/>
            <p:cNvCxnSpPr/>
            <p:nvPr/>
          </p:nvCxnSpPr>
          <p:spPr>
            <a:xfrm>
              <a:off x="466725" y="462000"/>
              <a:ext cx="0" cy="4219500"/>
            </a:xfrm>
            <a:prstGeom prst="straightConnector1">
              <a:avLst/>
            </a:prstGeom>
            <a:noFill/>
            <a:ln w="9525" cap="flat" cmpd="sng">
              <a:solidFill>
                <a:srgbClr val="B1AFA0"/>
              </a:solidFill>
              <a:prstDash val="solid"/>
              <a:round/>
              <a:headEnd type="none" w="med" len="med"/>
              <a:tailEnd type="none" w="med" len="med"/>
            </a:ln>
          </p:spPr>
        </p:cxnSp>
        <p:cxnSp>
          <p:nvCxnSpPr>
            <p:cNvPr id="15" name="Google Shape;15;p2"/>
            <p:cNvCxnSpPr/>
            <p:nvPr/>
          </p:nvCxnSpPr>
          <p:spPr>
            <a:xfrm>
              <a:off x="8430775" y="462000"/>
              <a:ext cx="0" cy="4219500"/>
            </a:xfrm>
            <a:prstGeom prst="straightConnector1">
              <a:avLst/>
            </a:prstGeom>
            <a:noFill/>
            <a:ln w="9525" cap="flat" cmpd="sng">
              <a:solidFill>
                <a:srgbClr val="B1AFA0"/>
              </a:solidFill>
              <a:prstDash val="solid"/>
              <a:round/>
              <a:headEnd type="none" w="med" len="med"/>
              <a:tailEnd type="none" w="med" len="med"/>
            </a:ln>
          </p:spPr>
        </p:cxnSp>
      </p:grpSp>
      <p:sp>
        <p:nvSpPr>
          <p:cNvPr id="16" name="Google Shape;16;p2"/>
          <p:cNvSpPr>
            <a:spLocks noGrp="1"/>
          </p:cNvSpPr>
          <p:nvPr>
            <p:ph type="pic" idx="2"/>
          </p:nvPr>
        </p:nvSpPr>
        <p:spPr>
          <a:xfrm>
            <a:off x="5566850" y="635000"/>
            <a:ext cx="2724900" cy="38406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1303800" y="2655700"/>
            <a:ext cx="6536400" cy="564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title" idx="2" hasCustomPrompt="1"/>
          </p:nvPr>
        </p:nvSpPr>
        <p:spPr>
          <a:xfrm>
            <a:off x="4114800" y="1497642"/>
            <a:ext cx="914400" cy="9144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SzPts val="6000"/>
              <a:buNone/>
              <a:defRPr sz="65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0" name="Google Shape;20;p3"/>
          <p:cNvSpPr txBox="1">
            <a:spLocks noGrp="1"/>
          </p:cNvSpPr>
          <p:nvPr>
            <p:ph type="subTitle" idx="1"/>
          </p:nvPr>
        </p:nvSpPr>
        <p:spPr>
          <a:xfrm>
            <a:off x="1303800" y="3333250"/>
            <a:ext cx="6536400" cy="38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1" name="Google Shape;21;p3"/>
          <p:cNvGrpSpPr/>
          <p:nvPr/>
        </p:nvGrpSpPr>
        <p:grpSpPr>
          <a:xfrm>
            <a:off x="-38100" y="462000"/>
            <a:ext cx="9205950" cy="4219500"/>
            <a:chOff x="-38100" y="462000"/>
            <a:chExt cx="9205950" cy="4219500"/>
          </a:xfrm>
        </p:grpSpPr>
        <p:cxnSp>
          <p:nvCxnSpPr>
            <p:cNvPr id="22" name="Google Shape;22;p3"/>
            <p:cNvCxnSpPr/>
            <p:nvPr/>
          </p:nvCxnSpPr>
          <p:spPr>
            <a:xfrm rot="10800000">
              <a:off x="-38100" y="462138"/>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23" name="Google Shape;23;p3"/>
            <p:cNvCxnSpPr/>
            <p:nvPr/>
          </p:nvCxnSpPr>
          <p:spPr>
            <a:xfrm rot="10800000">
              <a:off x="-23850" y="4676775"/>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24" name="Google Shape;24;p3"/>
            <p:cNvCxnSpPr/>
            <p:nvPr/>
          </p:nvCxnSpPr>
          <p:spPr>
            <a:xfrm>
              <a:off x="8663025" y="462000"/>
              <a:ext cx="0" cy="4219500"/>
            </a:xfrm>
            <a:prstGeom prst="straightConnector1">
              <a:avLst/>
            </a:prstGeom>
            <a:noFill/>
            <a:ln w="9525" cap="flat" cmpd="sng">
              <a:solidFill>
                <a:srgbClr val="B1AFA0"/>
              </a:solidFill>
              <a:prstDash val="solid"/>
              <a:round/>
              <a:headEnd type="none" w="med" len="med"/>
              <a:tailEnd type="none" w="med" len="med"/>
            </a:ln>
          </p:spPr>
        </p:cxnSp>
        <p:cxnSp>
          <p:nvCxnSpPr>
            <p:cNvPr id="25" name="Google Shape;25;p3"/>
            <p:cNvCxnSpPr/>
            <p:nvPr/>
          </p:nvCxnSpPr>
          <p:spPr>
            <a:xfrm>
              <a:off x="713225" y="462000"/>
              <a:ext cx="0" cy="4219500"/>
            </a:xfrm>
            <a:prstGeom prst="straightConnector1">
              <a:avLst/>
            </a:prstGeom>
            <a:noFill/>
            <a:ln w="9525" cap="flat" cmpd="sng">
              <a:solidFill>
                <a:srgbClr val="B1AFA0"/>
              </a:solidFill>
              <a:prstDash val="solid"/>
              <a:round/>
              <a:headEnd type="none" w="med" len="med"/>
              <a:tailEnd type="none" w="med" len="med"/>
            </a:ln>
          </p:spPr>
        </p:cxnSp>
      </p:grpSp>
      <p:sp>
        <p:nvSpPr>
          <p:cNvPr id="26" name="Google Shape;26;p3"/>
          <p:cNvSpPr>
            <a:spLocks noGrp="1"/>
          </p:cNvSpPr>
          <p:nvPr>
            <p:ph type="pic" idx="3"/>
          </p:nvPr>
        </p:nvSpPr>
        <p:spPr>
          <a:xfrm>
            <a:off x="857250" y="635000"/>
            <a:ext cx="2724900" cy="38406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715100" y="894750"/>
            <a:ext cx="4046700" cy="5571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9" name="Google Shape;29;p4"/>
          <p:cNvSpPr txBox="1">
            <a:spLocks noGrp="1"/>
          </p:cNvSpPr>
          <p:nvPr>
            <p:ph type="body" idx="1"/>
          </p:nvPr>
        </p:nvSpPr>
        <p:spPr>
          <a:xfrm>
            <a:off x="715100" y="1451850"/>
            <a:ext cx="4046700" cy="27969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100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grpSp>
        <p:nvGrpSpPr>
          <p:cNvPr id="30" name="Google Shape;30;p4"/>
          <p:cNvGrpSpPr/>
          <p:nvPr/>
        </p:nvGrpSpPr>
        <p:grpSpPr>
          <a:xfrm>
            <a:off x="-38100" y="462000"/>
            <a:ext cx="9205950" cy="4219500"/>
            <a:chOff x="-38100" y="462000"/>
            <a:chExt cx="9205950" cy="4219500"/>
          </a:xfrm>
        </p:grpSpPr>
        <p:cxnSp>
          <p:nvCxnSpPr>
            <p:cNvPr id="31" name="Google Shape;31;p4"/>
            <p:cNvCxnSpPr/>
            <p:nvPr/>
          </p:nvCxnSpPr>
          <p:spPr>
            <a:xfrm rot="10800000">
              <a:off x="-38100" y="462138"/>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32" name="Google Shape;32;p4"/>
            <p:cNvCxnSpPr/>
            <p:nvPr/>
          </p:nvCxnSpPr>
          <p:spPr>
            <a:xfrm rot="10800000">
              <a:off x="-23850" y="4676775"/>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33" name="Google Shape;33;p4"/>
            <p:cNvCxnSpPr/>
            <p:nvPr/>
          </p:nvCxnSpPr>
          <p:spPr>
            <a:xfrm>
              <a:off x="8663025" y="462000"/>
              <a:ext cx="0" cy="4219500"/>
            </a:xfrm>
            <a:prstGeom prst="straightConnector1">
              <a:avLst/>
            </a:prstGeom>
            <a:noFill/>
            <a:ln w="9525" cap="flat" cmpd="sng">
              <a:solidFill>
                <a:srgbClr val="B1AFA0"/>
              </a:solidFill>
              <a:prstDash val="solid"/>
              <a:round/>
              <a:headEnd type="none" w="med" len="med"/>
              <a:tailEnd type="none" w="med" len="med"/>
            </a:ln>
          </p:spPr>
        </p:cxnSp>
        <p:cxnSp>
          <p:nvCxnSpPr>
            <p:cNvPr id="34" name="Google Shape;34;p4"/>
            <p:cNvCxnSpPr/>
            <p:nvPr/>
          </p:nvCxnSpPr>
          <p:spPr>
            <a:xfrm>
              <a:off x="713225" y="462000"/>
              <a:ext cx="0" cy="4219500"/>
            </a:xfrm>
            <a:prstGeom prst="straightConnector1">
              <a:avLst/>
            </a:prstGeom>
            <a:noFill/>
            <a:ln w="9525" cap="flat" cmpd="sng">
              <a:solidFill>
                <a:srgbClr val="B1AFA0"/>
              </a:solidFill>
              <a:prstDash val="solid"/>
              <a:round/>
              <a:headEnd type="none" w="med" len="med"/>
              <a:tailEnd type="none" w="med" len="med"/>
            </a:ln>
          </p:spPr>
        </p:cxnSp>
      </p:grpSp>
      <p:sp>
        <p:nvSpPr>
          <p:cNvPr id="35" name="Google Shape;35;p4"/>
          <p:cNvSpPr>
            <a:spLocks noGrp="1"/>
          </p:cNvSpPr>
          <p:nvPr>
            <p:ph type="pic" idx="2"/>
          </p:nvPr>
        </p:nvSpPr>
        <p:spPr>
          <a:xfrm>
            <a:off x="857250" y="635000"/>
            <a:ext cx="2724900" cy="38406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6"/>
        <p:cNvGrpSpPr/>
        <p:nvPr/>
      </p:nvGrpSpPr>
      <p:grpSpPr>
        <a:xfrm>
          <a:off x="0" y="0"/>
          <a:ext cx="0" cy="0"/>
          <a:chOff x="0" y="0"/>
          <a:chExt cx="0" cy="0"/>
        </a:xfrm>
      </p:grpSpPr>
      <p:sp>
        <p:nvSpPr>
          <p:cNvPr id="37" name="Google Shape;37;p5"/>
          <p:cNvSpPr txBox="1">
            <a:spLocks noGrp="1"/>
          </p:cNvSpPr>
          <p:nvPr>
            <p:ph type="subTitle" idx="1"/>
          </p:nvPr>
        </p:nvSpPr>
        <p:spPr>
          <a:xfrm>
            <a:off x="1428900" y="1940800"/>
            <a:ext cx="2352000" cy="3567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38" name="Google Shape;38;p5"/>
          <p:cNvSpPr txBox="1">
            <a:spLocks noGrp="1"/>
          </p:cNvSpPr>
          <p:nvPr>
            <p:ph type="subTitle" idx="2"/>
          </p:nvPr>
        </p:nvSpPr>
        <p:spPr>
          <a:xfrm>
            <a:off x="1428900" y="3114425"/>
            <a:ext cx="2352000" cy="356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39" name="Google Shape;39;p5"/>
          <p:cNvSpPr txBox="1">
            <a:spLocks noGrp="1"/>
          </p:cNvSpPr>
          <p:nvPr>
            <p:ph type="subTitle" idx="3"/>
          </p:nvPr>
        </p:nvSpPr>
        <p:spPr>
          <a:xfrm>
            <a:off x="1428900" y="2297500"/>
            <a:ext cx="2352000" cy="48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0" name="Google Shape;40;p5"/>
          <p:cNvSpPr txBox="1">
            <a:spLocks noGrp="1"/>
          </p:cNvSpPr>
          <p:nvPr>
            <p:ph type="subTitle" idx="4"/>
          </p:nvPr>
        </p:nvSpPr>
        <p:spPr>
          <a:xfrm>
            <a:off x="1428900" y="3471125"/>
            <a:ext cx="2352000" cy="48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 name="Google Shape;41;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2"/>
        <p:cNvGrpSpPr/>
        <p:nvPr/>
      </p:nvGrpSpPr>
      <p:grpSpPr>
        <a:xfrm>
          <a:off x="0" y="0"/>
          <a:ext cx="0" cy="0"/>
          <a:chOff x="0" y="0"/>
          <a:chExt cx="0" cy="0"/>
        </a:xfrm>
      </p:grpSpPr>
      <p:grpSp>
        <p:nvGrpSpPr>
          <p:cNvPr id="43" name="Google Shape;43;p6"/>
          <p:cNvGrpSpPr/>
          <p:nvPr/>
        </p:nvGrpSpPr>
        <p:grpSpPr>
          <a:xfrm>
            <a:off x="-38100" y="300213"/>
            <a:ext cx="9205950" cy="4548088"/>
            <a:chOff x="-38100" y="300213"/>
            <a:chExt cx="9205950" cy="4548088"/>
          </a:xfrm>
        </p:grpSpPr>
        <p:grpSp>
          <p:nvGrpSpPr>
            <p:cNvPr id="44" name="Google Shape;44;p6"/>
            <p:cNvGrpSpPr/>
            <p:nvPr/>
          </p:nvGrpSpPr>
          <p:grpSpPr>
            <a:xfrm>
              <a:off x="-38100" y="300213"/>
              <a:ext cx="9205950" cy="4542988"/>
              <a:chOff x="-38100" y="300213"/>
              <a:chExt cx="9205950" cy="4542988"/>
            </a:xfrm>
          </p:grpSpPr>
          <p:cxnSp>
            <p:nvCxnSpPr>
              <p:cNvPr id="45" name="Google Shape;45;p6"/>
              <p:cNvCxnSpPr/>
              <p:nvPr/>
            </p:nvCxnSpPr>
            <p:spPr>
              <a:xfrm>
                <a:off x="-23850" y="300213"/>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46" name="Google Shape;46;p6"/>
              <p:cNvCxnSpPr/>
              <p:nvPr/>
            </p:nvCxnSpPr>
            <p:spPr>
              <a:xfrm>
                <a:off x="-38100" y="4843200"/>
                <a:ext cx="9191700" cy="0"/>
              </a:xfrm>
              <a:prstGeom prst="straightConnector1">
                <a:avLst/>
              </a:prstGeom>
              <a:noFill/>
              <a:ln w="9525" cap="flat" cmpd="sng">
                <a:solidFill>
                  <a:srgbClr val="B1AFA0"/>
                </a:solidFill>
                <a:prstDash val="solid"/>
                <a:round/>
                <a:headEnd type="none" w="med" len="med"/>
                <a:tailEnd type="none" w="med" len="med"/>
              </a:ln>
            </p:spPr>
          </p:cxnSp>
        </p:grpSp>
        <p:grpSp>
          <p:nvGrpSpPr>
            <p:cNvPr id="47" name="Google Shape;47;p6"/>
            <p:cNvGrpSpPr/>
            <p:nvPr/>
          </p:nvGrpSpPr>
          <p:grpSpPr>
            <a:xfrm>
              <a:off x="466725" y="304800"/>
              <a:ext cx="8210475" cy="4543500"/>
              <a:chOff x="466725" y="304800"/>
              <a:chExt cx="8210475" cy="4543500"/>
            </a:xfrm>
          </p:grpSpPr>
          <p:cxnSp>
            <p:nvCxnSpPr>
              <p:cNvPr id="48" name="Google Shape;48;p6"/>
              <p:cNvCxnSpPr/>
              <p:nvPr/>
            </p:nvCxnSpPr>
            <p:spPr>
              <a:xfrm>
                <a:off x="466725" y="304800"/>
                <a:ext cx="0" cy="4543500"/>
              </a:xfrm>
              <a:prstGeom prst="straightConnector1">
                <a:avLst/>
              </a:prstGeom>
              <a:noFill/>
              <a:ln w="9525" cap="flat" cmpd="sng">
                <a:solidFill>
                  <a:srgbClr val="B1AFA0"/>
                </a:solidFill>
                <a:prstDash val="solid"/>
                <a:round/>
                <a:headEnd type="none" w="med" len="med"/>
                <a:tailEnd type="none" w="med" len="med"/>
              </a:ln>
            </p:spPr>
          </p:cxnSp>
          <p:cxnSp>
            <p:nvCxnSpPr>
              <p:cNvPr id="49" name="Google Shape;49;p6"/>
              <p:cNvCxnSpPr/>
              <p:nvPr/>
            </p:nvCxnSpPr>
            <p:spPr>
              <a:xfrm>
                <a:off x="8677200" y="304800"/>
                <a:ext cx="0" cy="4543500"/>
              </a:xfrm>
              <a:prstGeom prst="straightConnector1">
                <a:avLst/>
              </a:prstGeom>
              <a:noFill/>
              <a:ln w="9525" cap="flat" cmpd="sng">
                <a:solidFill>
                  <a:srgbClr val="B1AFA0"/>
                </a:solidFill>
                <a:prstDash val="solid"/>
                <a:round/>
                <a:headEnd type="none" w="med" len="med"/>
                <a:tailEnd type="none" w="med" len="med"/>
              </a:ln>
            </p:spPr>
          </p:cxnSp>
        </p:grpSp>
      </p:grpSp>
      <p:sp>
        <p:nvSpPr>
          <p:cNvPr id="50" name="Google Shape;50;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3" name="Google Shape;53;p7"/>
          <p:cNvSpPr txBox="1">
            <a:spLocks noGrp="1"/>
          </p:cNvSpPr>
          <p:nvPr>
            <p:ph type="body" idx="1"/>
          </p:nvPr>
        </p:nvSpPr>
        <p:spPr>
          <a:xfrm>
            <a:off x="720000" y="1152475"/>
            <a:ext cx="33222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4"/>
        <p:cNvGrpSpPr/>
        <p:nvPr/>
      </p:nvGrpSpPr>
      <p:grpSpPr>
        <a:xfrm>
          <a:off x="0" y="0"/>
          <a:ext cx="0" cy="0"/>
          <a:chOff x="0" y="0"/>
          <a:chExt cx="0" cy="0"/>
        </a:xfrm>
      </p:grpSpPr>
      <p:sp>
        <p:nvSpPr>
          <p:cNvPr id="55" name="Google Shape;55;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2241400" y="1623250"/>
            <a:ext cx="4867800" cy="56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8" name="Google Shape;58;p9"/>
          <p:cNvSpPr txBox="1">
            <a:spLocks noGrp="1"/>
          </p:cNvSpPr>
          <p:nvPr>
            <p:ph type="subTitle" idx="1"/>
          </p:nvPr>
        </p:nvSpPr>
        <p:spPr>
          <a:xfrm>
            <a:off x="2241504" y="2261775"/>
            <a:ext cx="4867800" cy="1258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59" name="Google Shape;59;p9"/>
          <p:cNvGrpSpPr/>
          <p:nvPr/>
        </p:nvGrpSpPr>
        <p:grpSpPr>
          <a:xfrm>
            <a:off x="-38100" y="300213"/>
            <a:ext cx="9205950" cy="4548088"/>
            <a:chOff x="-38100" y="300213"/>
            <a:chExt cx="9205950" cy="4548088"/>
          </a:xfrm>
        </p:grpSpPr>
        <p:grpSp>
          <p:nvGrpSpPr>
            <p:cNvPr id="60" name="Google Shape;60;p9"/>
            <p:cNvGrpSpPr/>
            <p:nvPr/>
          </p:nvGrpSpPr>
          <p:grpSpPr>
            <a:xfrm>
              <a:off x="-38100" y="300213"/>
              <a:ext cx="9205950" cy="4542988"/>
              <a:chOff x="-38100" y="300213"/>
              <a:chExt cx="9205950" cy="4542988"/>
            </a:xfrm>
          </p:grpSpPr>
          <p:cxnSp>
            <p:nvCxnSpPr>
              <p:cNvPr id="61" name="Google Shape;61;p9"/>
              <p:cNvCxnSpPr/>
              <p:nvPr/>
            </p:nvCxnSpPr>
            <p:spPr>
              <a:xfrm>
                <a:off x="-23850" y="300213"/>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62" name="Google Shape;62;p9"/>
              <p:cNvCxnSpPr/>
              <p:nvPr/>
            </p:nvCxnSpPr>
            <p:spPr>
              <a:xfrm>
                <a:off x="-38100" y="4843200"/>
                <a:ext cx="9191700" cy="0"/>
              </a:xfrm>
              <a:prstGeom prst="straightConnector1">
                <a:avLst/>
              </a:prstGeom>
              <a:noFill/>
              <a:ln w="9525" cap="flat" cmpd="sng">
                <a:solidFill>
                  <a:srgbClr val="B1AFA0"/>
                </a:solidFill>
                <a:prstDash val="solid"/>
                <a:round/>
                <a:headEnd type="none" w="med" len="med"/>
                <a:tailEnd type="none" w="med" len="med"/>
              </a:ln>
            </p:spPr>
          </p:cxnSp>
        </p:grpSp>
        <p:grpSp>
          <p:nvGrpSpPr>
            <p:cNvPr id="63" name="Google Shape;63;p9"/>
            <p:cNvGrpSpPr/>
            <p:nvPr/>
          </p:nvGrpSpPr>
          <p:grpSpPr>
            <a:xfrm>
              <a:off x="466725" y="304800"/>
              <a:ext cx="8210475" cy="4543500"/>
              <a:chOff x="466725" y="304800"/>
              <a:chExt cx="8210475" cy="4543500"/>
            </a:xfrm>
          </p:grpSpPr>
          <p:cxnSp>
            <p:nvCxnSpPr>
              <p:cNvPr id="64" name="Google Shape;64;p9"/>
              <p:cNvCxnSpPr/>
              <p:nvPr/>
            </p:nvCxnSpPr>
            <p:spPr>
              <a:xfrm>
                <a:off x="466725" y="304800"/>
                <a:ext cx="0" cy="4543500"/>
              </a:xfrm>
              <a:prstGeom prst="straightConnector1">
                <a:avLst/>
              </a:prstGeom>
              <a:noFill/>
              <a:ln w="9525" cap="flat" cmpd="sng">
                <a:solidFill>
                  <a:srgbClr val="B1AFA0"/>
                </a:solidFill>
                <a:prstDash val="solid"/>
                <a:round/>
                <a:headEnd type="none" w="med" len="med"/>
                <a:tailEnd type="none" w="med" len="med"/>
              </a:ln>
            </p:spPr>
          </p:cxnSp>
          <p:cxnSp>
            <p:nvCxnSpPr>
              <p:cNvPr id="65" name="Google Shape;65;p9"/>
              <p:cNvCxnSpPr/>
              <p:nvPr/>
            </p:nvCxnSpPr>
            <p:spPr>
              <a:xfrm>
                <a:off x="8677200" y="304800"/>
                <a:ext cx="0" cy="4543500"/>
              </a:xfrm>
              <a:prstGeom prst="straightConnector1">
                <a:avLst/>
              </a:prstGeom>
              <a:noFill/>
              <a:ln w="9525" cap="flat" cmpd="sng">
                <a:solidFill>
                  <a:srgbClr val="B1AFA0"/>
                </a:solidFill>
                <a:prstDash val="solid"/>
                <a:round/>
                <a:headEnd type="none" w="med" len="med"/>
                <a:tailEnd type="none" w="med" len="med"/>
              </a:ln>
            </p:spPr>
          </p:cxn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title"/>
          </p:nvPr>
        </p:nvSpPr>
        <p:spPr>
          <a:xfrm>
            <a:off x="720000" y="22854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8"/>
        <p:cNvGrpSpPr/>
        <p:nvPr/>
      </p:nvGrpSpPr>
      <p:grpSpPr>
        <a:xfrm>
          <a:off x="0" y="0"/>
          <a:ext cx="0" cy="0"/>
          <a:chOff x="0" y="0"/>
          <a:chExt cx="0" cy="0"/>
        </a:xfrm>
      </p:grpSpPr>
      <p:sp>
        <p:nvSpPr>
          <p:cNvPr id="69" name="Google Shape;69;p11"/>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0" name="Google Shape;70;p11"/>
          <p:cNvSpPr txBox="1">
            <a:spLocks noGrp="1"/>
          </p:cNvSpPr>
          <p:nvPr>
            <p:ph type="subTitle" idx="1"/>
          </p:nvPr>
        </p:nvSpPr>
        <p:spPr>
          <a:xfrm>
            <a:off x="1284000" y="3069625"/>
            <a:ext cx="65760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2"/>
        </a:solidFill>
        <a:effectLst/>
      </p:bgPr>
    </p:bg>
    <p:spTree>
      <p:nvGrpSpPr>
        <p:cNvPr id="1" name="Shape 7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715100" y="3116450"/>
            <a:ext cx="7713900" cy="531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74" name="Google Shape;74;p13"/>
          <p:cNvSpPr txBox="1">
            <a:spLocks noGrp="1"/>
          </p:cNvSpPr>
          <p:nvPr>
            <p:ph type="subTitle" idx="1"/>
          </p:nvPr>
        </p:nvSpPr>
        <p:spPr>
          <a:xfrm>
            <a:off x="715100" y="1110100"/>
            <a:ext cx="7713900" cy="1762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None/>
              <a:defRPr sz="3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75" name="Google Shape;75;p13"/>
          <p:cNvGrpSpPr/>
          <p:nvPr/>
        </p:nvGrpSpPr>
        <p:grpSpPr>
          <a:xfrm>
            <a:off x="-38100" y="300213"/>
            <a:ext cx="9205950" cy="4548088"/>
            <a:chOff x="-38100" y="300213"/>
            <a:chExt cx="9205950" cy="4548088"/>
          </a:xfrm>
        </p:grpSpPr>
        <p:grpSp>
          <p:nvGrpSpPr>
            <p:cNvPr id="76" name="Google Shape;76;p13"/>
            <p:cNvGrpSpPr/>
            <p:nvPr/>
          </p:nvGrpSpPr>
          <p:grpSpPr>
            <a:xfrm>
              <a:off x="-38100" y="300213"/>
              <a:ext cx="9205950" cy="4542988"/>
              <a:chOff x="-38100" y="300213"/>
              <a:chExt cx="9205950" cy="4542988"/>
            </a:xfrm>
          </p:grpSpPr>
          <p:cxnSp>
            <p:nvCxnSpPr>
              <p:cNvPr id="77" name="Google Shape;77;p13"/>
              <p:cNvCxnSpPr/>
              <p:nvPr/>
            </p:nvCxnSpPr>
            <p:spPr>
              <a:xfrm>
                <a:off x="-23850" y="300213"/>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78" name="Google Shape;78;p13"/>
              <p:cNvCxnSpPr/>
              <p:nvPr/>
            </p:nvCxnSpPr>
            <p:spPr>
              <a:xfrm>
                <a:off x="-38100" y="4843200"/>
                <a:ext cx="9191700" cy="0"/>
              </a:xfrm>
              <a:prstGeom prst="straightConnector1">
                <a:avLst/>
              </a:prstGeom>
              <a:noFill/>
              <a:ln w="9525" cap="flat" cmpd="sng">
                <a:solidFill>
                  <a:srgbClr val="B1AFA0"/>
                </a:solidFill>
                <a:prstDash val="solid"/>
                <a:round/>
                <a:headEnd type="none" w="med" len="med"/>
                <a:tailEnd type="none" w="med" len="med"/>
              </a:ln>
            </p:spPr>
          </p:cxnSp>
        </p:grpSp>
        <p:grpSp>
          <p:nvGrpSpPr>
            <p:cNvPr id="79" name="Google Shape;79;p13"/>
            <p:cNvGrpSpPr/>
            <p:nvPr/>
          </p:nvGrpSpPr>
          <p:grpSpPr>
            <a:xfrm>
              <a:off x="466725" y="304800"/>
              <a:ext cx="8210475" cy="4543500"/>
              <a:chOff x="466725" y="304800"/>
              <a:chExt cx="8210475" cy="4543500"/>
            </a:xfrm>
          </p:grpSpPr>
          <p:cxnSp>
            <p:nvCxnSpPr>
              <p:cNvPr id="80" name="Google Shape;80;p13"/>
              <p:cNvCxnSpPr/>
              <p:nvPr/>
            </p:nvCxnSpPr>
            <p:spPr>
              <a:xfrm>
                <a:off x="466725" y="304800"/>
                <a:ext cx="0" cy="4543500"/>
              </a:xfrm>
              <a:prstGeom prst="straightConnector1">
                <a:avLst/>
              </a:prstGeom>
              <a:noFill/>
              <a:ln w="9525" cap="flat" cmpd="sng">
                <a:solidFill>
                  <a:srgbClr val="B1AFA0"/>
                </a:solidFill>
                <a:prstDash val="solid"/>
                <a:round/>
                <a:headEnd type="none" w="med" len="med"/>
                <a:tailEnd type="none" w="med" len="med"/>
              </a:ln>
            </p:spPr>
          </p:cxnSp>
          <p:cxnSp>
            <p:nvCxnSpPr>
              <p:cNvPr id="81" name="Google Shape;81;p13"/>
              <p:cNvCxnSpPr/>
              <p:nvPr/>
            </p:nvCxnSpPr>
            <p:spPr>
              <a:xfrm>
                <a:off x="8677200" y="304800"/>
                <a:ext cx="0" cy="4543500"/>
              </a:xfrm>
              <a:prstGeom prst="straightConnector1">
                <a:avLst/>
              </a:prstGeom>
              <a:noFill/>
              <a:ln w="9525" cap="flat" cmpd="sng">
                <a:solidFill>
                  <a:srgbClr val="B1AFA0"/>
                </a:solidFill>
                <a:prstDash val="solid"/>
                <a:round/>
                <a:headEnd type="none" w="med" len="med"/>
                <a:tailEnd type="none" w="med" len="med"/>
              </a:ln>
            </p:spPr>
          </p:cxn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82"/>
        <p:cNvGrpSpPr/>
        <p:nvPr/>
      </p:nvGrpSpPr>
      <p:grpSpPr>
        <a:xfrm>
          <a:off x="0" y="0"/>
          <a:ext cx="0" cy="0"/>
          <a:chOff x="0" y="0"/>
          <a:chExt cx="0" cy="0"/>
        </a:xfrm>
      </p:grpSpPr>
      <p:sp>
        <p:nvSpPr>
          <p:cNvPr id="83" name="Google Shape;83;p14"/>
          <p:cNvSpPr txBox="1">
            <a:spLocks noGrp="1"/>
          </p:cNvSpPr>
          <p:nvPr>
            <p:ph type="subTitle" idx="1"/>
          </p:nvPr>
        </p:nvSpPr>
        <p:spPr>
          <a:xfrm>
            <a:off x="720000" y="3140813"/>
            <a:ext cx="2336400" cy="4071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84" name="Google Shape;84;p14"/>
          <p:cNvSpPr txBox="1">
            <a:spLocks noGrp="1"/>
          </p:cNvSpPr>
          <p:nvPr>
            <p:ph type="subTitle" idx="2"/>
          </p:nvPr>
        </p:nvSpPr>
        <p:spPr>
          <a:xfrm>
            <a:off x="720000" y="4076301"/>
            <a:ext cx="2336400" cy="53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5" name="Google Shape;85;p14"/>
          <p:cNvSpPr txBox="1">
            <a:spLocks noGrp="1"/>
          </p:cNvSpPr>
          <p:nvPr>
            <p:ph type="subTitle" idx="3"/>
          </p:nvPr>
        </p:nvSpPr>
        <p:spPr>
          <a:xfrm>
            <a:off x="3403800" y="4076301"/>
            <a:ext cx="2336400" cy="53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6" name="Google Shape;86;p14"/>
          <p:cNvSpPr txBox="1">
            <a:spLocks noGrp="1"/>
          </p:cNvSpPr>
          <p:nvPr>
            <p:ph type="subTitle" idx="4"/>
          </p:nvPr>
        </p:nvSpPr>
        <p:spPr>
          <a:xfrm>
            <a:off x="6087600" y="4076301"/>
            <a:ext cx="2336400" cy="53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7" name="Google Shape;87;p1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8" name="Google Shape;88;p14"/>
          <p:cNvSpPr txBox="1">
            <a:spLocks noGrp="1"/>
          </p:cNvSpPr>
          <p:nvPr>
            <p:ph type="subTitle" idx="5"/>
          </p:nvPr>
        </p:nvSpPr>
        <p:spPr>
          <a:xfrm>
            <a:off x="3403800" y="3140813"/>
            <a:ext cx="2336400" cy="4071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89" name="Google Shape;89;p14"/>
          <p:cNvSpPr txBox="1">
            <a:spLocks noGrp="1"/>
          </p:cNvSpPr>
          <p:nvPr>
            <p:ph type="subTitle" idx="6"/>
          </p:nvPr>
        </p:nvSpPr>
        <p:spPr>
          <a:xfrm>
            <a:off x="6087600" y="3140813"/>
            <a:ext cx="2336400" cy="4071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90" name="Google Shape;90;p14"/>
          <p:cNvSpPr txBox="1">
            <a:spLocks noGrp="1"/>
          </p:cNvSpPr>
          <p:nvPr>
            <p:ph type="subTitle" idx="7"/>
          </p:nvPr>
        </p:nvSpPr>
        <p:spPr>
          <a:xfrm>
            <a:off x="720000" y="3544089"/>
            <a:ext cx="2336400" cy="532200"/>
          </a:xfrm>
          <a:prstGeom prst="rect">
            <a:avLst/>
          </a:prstGeom>
          <a:solidFill>
            <a:schemeClr val="lt2"/>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1" name="Google Shape;91;p14"/>
          <p:cNvSpPr txBox="1">
            <a:spLocks noGrp="1"/>
          </p:cNvSpPr>
          <p:nvPr>
            <p:ph type="subTitle" idx="8"/>
          </p:nvPr>
        </p:nvSpPr>
        <p:spPr>
          <a:xfrm>
            <a:off x="3403800" y="3544089"/>
            <a:ext cx="2336400" cy="532200"/>
          </a:xfrm>
          <a:prstGeom prst="rect">
            <a:avLst/>
          </a:prstGeom>
          <a:solidFill>
            <a:schemeClr val="lt2"/>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2" name="Google Shape;92;p14"/>
          <p:cNvSpPr txBox="1">
            <a:spLocks noGrp="1"/>
          </p:cNvSpPr>
          <p:nvPr>
            <p:ph type="subTitle" idx="9"/>
          </p:nvPr>
        </p:nvSpPr>
        <p:spPr>
          <a:xfrm>
            <a:off x="6087600" y="3544089"/>
            <a:ext cx="2336400" cy="532200"/>
          </a:xfrm>
          <a:prstGeom prst="rect">
            <a:avLst/>
          </a:prstGeom>
          <a:solidFill>
            <a:schemeClr val="lt2"/>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93" name="Google Shape;93;p14"/>
          <p:cNvGrpSpPr/>
          <p:nvPr/>
        </p:nvGrpSpPr>
        <p:grpSpPr>
          <a:xfrm>
            <a:off x="-38100" y="300213"/>
            <a:ext cx="9205950" cy="4548088"/>
            <a:chOff x="-38100" y="300213"/>
            <a:chExt cx="9205950" cy="4548088"/>
          </a:xfrm>
        </p:grpSpPr>
        <p:grpSp>
          <p:nvGrpSpPr>
            <p:cNvPr id="94" name="Google Shape;94;p14"/>
            <p:cNvGrpSpPr/>
            <p:nvPr/>
          </p:nvGrpSpPr>
          <p:grpSpPr>
            <a:xfrm>
              <a:off x="-38100" y="300213"/>
              <a:ext cx="9205950" cy="4542988"/>
              <a:chOff x="-38100" y="300213"/>
              <a:chExt cx="9205950" cy="4542988"/>
            </a:xfrm>
          </p:grpSpPr>
          <p:cxnSp>
            <p:nvCxnSpPr>
              <p:cNvPr id="95" name="Google Shape;95;p14"/>
              <p:cNvCxnSpPr/>
              <p:nvPr/>
            </p:nvCxnSpPr>
            <p:spPr>
              <a:xfrm>
                <a:off x="-23850" y="300213"/>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96" name="Google Shape;96;p14"/>
              <p:cNvCxnSpPr/>
              <p:nvPr/>
            </p:nvCxnSpPr>
            <p:spPr>
              <a:xfrm>
                <a:off x="-38100" y="4843200"/>
                <a:ext cx="9191700" cy="0"/>
              </a:xfrm>
              <a:prstGeom prst="straightConnector1">
                <a:avLst/>
              </a:prstGeom>
              <a:noFill/>
              <a:ln w="9525" cap="flat" cmpd="sng">
                <a:solidFill>
                  <a:srgbClr val="B1AFA0"/>
                </a:solidFill>
                <a:prstDash val="solid"/>
                <a:round/>
                <a:headEnd type="none" w="med" len="med"/>
                <a:tailEnd type="none" w="med" len="med"/>
              </a:ln>
            </p:spPr>
          </p:cxnSp>
        </p:grpSp>
        <p:grpSp>
          <p:nvGrpSpPr>
            <p:cNvPr id="97" name="Google Shape;97;p14"/>
            <p:cNvGrpSpPr/>
            <p:nvPr/>
          </p:nvGrpSpPr>
          <p:grpSpPr>
            <a:xfrm>
              <a:off x="466725" y="304800"/>
              <a:ext cx="8210475" cy="4543500"/>
              <a:chOff x="466725" y="304800"/>
              <a:chExt cx="8210475" cy="4543500"/>
            </a:xfrm>
          </p:grpSpPr>
          <p:cxnSp>
            <p:nvCxnSpPr>
              <p:cNvPr id="98" name="Google Shape;98;p14"/>
              <p:cNvCxnSpPr/>
              <p:nvPr/>
            </p:nvCxnSpPr>
            <p:spPr>
              <a:xfrm>
                <a:off x="466725" y="304800"/>
                <a:ext cx="0" cy="4543500"/>
              </a:xfrm>
              <a:prstGeom prst="straightConnector1">
                <a:avLst/>
              </a:prstGeom>
              <a:noFill/>
              <a:ln w="9525" cap="flat" cmpd="sng">
                <a:solidFill>
                  <a:srgbClr val="B1AFA0"/>
                </a:solidFill>
                <a:prstDash val="solid"/>
                <a:round/>
                <a:headEnd type="none" w="med" len="med"/>
                <a:tailEnd type="none" w="med" len="med"/>
              </a:ln>
            </p:spPr>
          </p:cxnSp>
          <p:cxnSp>
            <p:nvCxnSpPr>
              <p:cNvPr id="99" name="Google Shape;99;p14"/>
              <p:cNvCxnSpPr/>
              <p:nvPr/>
            </p:nvCxnSpPr>
            <p:spPr>
              <a:xfrm>
                <a:off x="8677200" y="304800"/>
                <a:ext cx="0" cy="4543500"/>
              </a:xfrm>
              <a:prstGeom prst="straightConnector1">
                <a:avLst/>
              </a:prstGeom>
              <a:noFill/>
              <a:ln w="9525" cap="flat" cmpd="sng">
                <a:solidFill>
                  <a:srgbClr val="B1AFA0"/>
                </a:solidFill>
                <a:prstDash val="solid"/>
                <a:round/>
                <a:headEnd type="none" w="med" len="med"/>
                <a:tailEnd type="none" w="med" len="med"/>
              </a:ln>
            </p:spPr>
          </p:cxn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00"/>
        <p:cNvGrpSpPr/>
        <p:nvPr/>
      </p:nvGrpSpPr>
      <p:grpSpPr>
        <a:xfrm>
          <a:off x="0" y="0"/>
          <a:ext cx="0" cy="0"/>
          <a:chOff x="0" y="0"/>
          <a:chExt cx="0" cy="0"/>
        </a:xfrm>
      </p:grpSpPr>
      <p:sp>
        <p:nvSpPr>
          <p:cNvPr id="101" name="Google Shape;101;p15"/>
          <p:cNvSpPr txBox="1">
            <a:spLocks noGrp="1"/>
          </p:cNvSpPr>
          <p:nvPr>
            <p:ph type="subTitle" idx="1"/>
          </p:nvPr>
        </p:nvSpPr>
        <p:spPr>
          <a:xfrm>
            <a:off x="1802824" y="1793200"/>
            <a:ext cx="2714700" cy="356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02" name="Google Shape;102;p15"/>
          <p:cNvSpPr txBox="1">
            <a:spLocks noGrp="1"/>
          </p:cNvSpPr>
          <p:nvPr>
            <p:ph type="subTitle" idx="2"/>
          </p:nvPr>
        </p:nvSpPr>
        <p:spPr>
          <a:xfrm>
            <a:off x="1802812" y="2073698"/>
            <a:ext cx="2714700" cy="484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3" name="Google Shape;103;p15"/>
          <p:cNvSpPr txBox="1">
            <a:spLocks noGrp="1"/>
          </p:cNvSpPr>
          <p:nvPr>
            <p:ph type="subTitle" idx="3"/>
          </p:nvPr>
        </p:nvSpPr>
        <p:spPr>
          <a:xfrm>
            <a:off x="5714187" y="2073698"/>
            <a:ext cx="2714700" cy="484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4" name="Google Shape;104;p15"/>
          <p:cNvSpPr txBox="1">
            <a:spLocks noGrp="1"/>
          </p:cNvSpPr>
          <p:nvPr>
            <p:ph type="subTitle" idx="4"/>
          </p:nvPr>
        </p:nvSpPr>
        <p:spPr>
          <a:xfrm>
            <a:off x="1802800" y="3595951"/>
            <a:ext cx="2714700" cy="484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5" name="Google Shape;105;p15"/>
          <p:cNvSpPr txBox="1">
            <a:spLocks noGrp="1"/>
          </p:cNvSpPr>
          <p:nvPr>
            <p:ph type="subTitle" idx="5"/>
          </p:nvPr>
        </p:nvSpPr>
        <p:spPr>
          <a:xfrm>
            <a:off x="5714175" y="3595951"/>
            <a:ext cx="2714700" cy="484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6" name="Google Shape;106;p1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7" name="Google Shape;107;p15"/>
          <p:cNvSpPr txBox="1">
            <a:spLocks noGrp="1"/>
          </p:cNvSpPr>
          <p:nvPr>
            <p:ph type="subTitle" idx="6"/>
          </p:nvPr>
        </p:nvSpPr>
        <p:spPr>
          <a:xfrm>
            <a:off x="1802824" y="3317703"/>
            <a:ext cx="2714700" cy="356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08" name="Google Shape;108;p15"/>
          <p:cNvSpPr txBox="1">
            <a:spLocks noGrp="1"/>
          </p:cNvSpPr>
          <p:nvPr>
            <p:ph type="subTitle" idx="7"/>
          </p:nvPr>
        </p:nvSpPr>
        <p:spPr>
          <a:xfrm>
            <a:off x="5714194" y="1793200"/>
            <a:ext cx="2714700" cy="356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09" name="Google Shape;109;p15"/>
          <p:cNvSpPr txBox="1">
            <a:spLocks noGrp="1"/>
          </p:cNvSpPr>
          <p:nvPr>
            <p:ph type="subTitle" idx="8"/>
          </p:nvPr>
        </p:nvSpPr>
        <p:spPr>
          <a:xfrm>
            <a:off x="5714194" y="3317703"/>
            <a:ext cx="2714700" cy="3567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grpSp>
        <p:nvGrpSpPr>
          <p:cNvPr id="110" name="Google Shape;110;p15"/>
          <p:cNvGrpSpPr/>
          <p:nvPr/>
        </p:nvGrpSpPr>
        <p:grpSpPr>
          <a:xfrm>
            <a:off x="-38100" y="300213"/>
            <a:ext cx="9205950" cy="4548088"/>
            <a:chOff x="-38100" y="300213"/>
            <a:chExt cx="9205950" cy="4548088"/>
          </a:xfrm>
        </p:grpSpPr>
        <p:grpSp>
          <p:nvGrpSpPr>
            <p:cNvPr id="111" name="Google Shape;111;p15"/>
            <p:cNvGrpSpPr/>
            <p:nvPr/>
          </p:nvGrpSpPr>
          <p:grpSpPr>
            <a:xfrm>
              <a:off x="-38100" y="300213"/>
              <a:ext cx="9205950" cy="4542988"/>
              <a:chOff x="-38100" y="300213"/>
              <a:chExt cx="9205950" cy="4542988"/>
            </a:xfrm>
          </p:grpSpPr>
          <p:cxnSp>
            <p:nvCxnSpPr>
              <p:cNvPr id="112" name="Google Shape;112;p15"/>
              <p:cNvCxnSpPr/>
              <p:nvPr/>
            </p:nvCxnSpPr>
            <p:spPr>
              <a:xfrm>
                <a:off x="-23850" y="300213"/>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113" name="Google Shape;113;p15"/>
              <p:cNvCxnSpPr/>
              <p:nvPr/>
            </p:nvCxnSpPr>
            <p:spPr>
              <a:xfrm>
                <a:off x="-38100" y="4843200"/>
                <a:ext cx="9191700" cy="0"/>
              </a:xfrm>
              <a:prstGeom prst="straightConnector1">
                <a:avLst/>
              </a:prstGeom>
              <a:noFill/>
              <a:ln w="9525" cap="flat" cmpd="sng">
                <a:solidFill>
                  <a:srgbClr val="B1AFA0"/>
                </a:solidFill>
                <a:prstDash val="solid"/>
                <a:round/>
                <a:headEnd type="none" w="med" len="med"/>
                <a:tailEnd type="none" w="med" len="med"/>
              </a:ln>
            </p:spPr>
          </p:cxnSp>
        </p:grpSp>
        <p:grpSp>
          <p:nvGrpSpPr>
            <p:cNvPr id="114" name="Google Shape;114;p15"/>
            <p:cNvGrpSpPr/>
            <p:nvPr/>
          </p:nvGrpSpPr>
          <p:grpSpPr>
            <a:xfrm>
              <a:off x="466725" y="304800"/>
              <a:ext cx="8210475" cy="4543500"/>
              <a:chOff x="466725" y="304800"/>
              <a:chExt cx="8210475" cy="4543500"/>
            </a:xfrm>
          </p:grpSpPr>
          <p:cxnSp>
            <p:nvCxnSpPr>
              <p:cNvPr id="115" name="Google Shape;115;p15"/>
              <p:cNvCxnSpPr/>
              <p:nvPr/>
            </p:nvCxnSpPr>
            <p:spPr>
              <a:xfrm>
                <a:off x="466725" y="304800"/>
                <a:ext cx="0" cy="4543500"/>
              </a:xfrm>
              <a:prstGeom prst="straightConnector1">
                <a:avLst/>
              </a:prstGeom>
              <a:noFill/>
              <a:ln w="9525" cap="flat" cmpd="sng">
                <a:solidFill>
                  <a:srgbClr val="B1AFA0"/>
                </a:solidFill>
                <a:prstDash val="solid"/>
                <a:round/>
                <a:headEnd type="none" w="med" len="med"/>
                <a:tailEnd type="none" w="med" len="med"/>
              </a:ln>
            </p:spPr>
          </p:cxnSp>
          <p:cxnSp>
            <p:nvCxnSpPr>
              <p:cNvPr id="116" name="Google Shape;116;p15"/>
              <p:cNvCxnSpPr/>
              <p:nvPr/>
            </p:nvCxnSpPr>
            <p:spPr>
              <a:xfrm>
                <a:off x="8677200" y="304800"/>
                <a:ext cx="0" cy="4543500"/>
              </a:xfrm>
              <a:prstGeom prst="straightConnector1">
                <a:avLst/>
              </a:prstGeom>
              <a:noFill/>
              <a:ln w="9525" cap="flat" cmpd="sng">
                <a:solidFill>
                  <a:srgbClr val="B1AFA0"/>
                </a:solidFill>
                <a:prstDash val="solid"/>
                <a:round/>
                <a:headEnd type="none" w="med" len="med"/>
                <a:tailEnd type="none" w="med" len="med"/>
              </a:ln>
            </p:spPr>
          </p:cxn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ive columns">
  <p:cSld name="BLANK_1_1_1_1_2">
    <p:spTree>
      <p:nvGrpSpPr>
        <p:cNvPr id="1" name="Shape 117"/>
        <p:cNvGrpSpPr/>
        <p:nvPr/>
      </p:nvGrpSpPr>
      <p:grpSpPr>
        <a:xfrm>
          <a:off x="0" y="0"/>
          <a:ext cx="0" cy="0"/>
          <a:chOff x="0" y="0"/>
          <a:chExt cx="0" cy="0"/>
        </a:xfrm>
      </p:grpSpPr>
      <p:sp>
        <p:nvSpPr>
          <p:cNvPr id="118" name="Google Shape;118;p16"/>
          <p:cNvSpPr txBox="1">
            <a:spLocks noGrp="1"/>
          </p:cNvSpPr>
          <p:nvPr>
            <p:ph type="subTitle" idx="1"/>
          </p:nvPr>
        </p:nvSpPr>
        <p:spPr>
          <a:xfrm>
            <a:off x="720000" y="3843200"/>
            <a:ext cx="2424900" cy="356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19" name="Google Shape;119;p16"/>
          <p:cNvSpPr txBox="1">
            <a:spLocks noGrp="1"/>
          </p:cNvSpPr>
          <p:nvPr>
            <p:ph type="subTitle" idx="2"/>
          </p:nvPr>
        </p:nvSpPr>
        <p:spPr>
          <a:xfrm>
            <a:off x="720000" y="4123700"/>
            <a:ext cx="2424900" cy="484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0" name="Google Shape;120;p1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16"/>
          <p:cNvSpPr txBox="1">
            <a:spLocks noGrp="1"/>
          </p:cNvSpPr>
          <p:nvPr>
            <p:ph type="title" idx="3" hasCustomPrompt="1"/>
          </p:nvPr>
        </p:nvSpPr>
        <p:spPr>
          <a:xfrm>
            <a:off x="1617001" y="3018692"/>
            <a:ext cx="630900" cy="6309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2400"/>
              <a:buNone/>
              <a:defRPr sz="24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22" name="Google Shape;122;p16"/>
          <p:cNvSpPr txBox="1">
            <a:spLocks noGrp="1"/>
          </p:cNvSpPr>
          <p:nvPr>
            <p:ph type="subTitle" idx="4"/>
          </p:nvPr>
        </p:nvSpPr>
        <p:spPr>
          <a:xfrm>
            <a:off x="3359550" y="3843200"/>
            <a:ext cx="2424900" cy="356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23" name="Google Shape;123;p16"/>
          <p:cNvSpPr txBox="1">
            <a:spLocks noGrp="1"/>
          </p:cNvSpPr>
          <p:nvPr>
            <p:ph type="subTitle" idx="5"/>
          </p:nvPr>
        </p:nvSpPr>
        <p:spPr>
          <a:xfrm>
            <a:off x="3359550" y="4123700"/>
            <a:ext cx="2424900" cy="484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4" name="Google Shape;124;p16"/>
          <p:cNvSpPr txBox="1">
            <a:spLocks noGrp="1"/>
          </p:cNvSpPr>
          <p:nvPr>
            <p:ph type="title" idx="6" hasCustomPrompt="1"/>
          </p:nvPr>
        </p:nvSpPr>
        <p:spPr>
          <a:xfrm>
            <a:off x="4256552" y="3018692"/>
            <a:ext cx="630900" cy="6309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2400"/>
              <a:buNone/>
              <a:defRPr sz="24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25" name="Google Shape;125;p16"/>
          <p:cNvSpPr txBox="1">
            <a:spLocks noGrp="1"/>
          </p:cNvSpPr>
          <p:nvPr>
            <p:ph type="subTitle" idx="7"/>
          </p:nvPr>
        </p:nvSpPr>
        <p:spPr>
          <a:xfrm>
            <a:off x="5999050" y="3843200"/>
            <a:ext cx="2424900" cy="356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26" name="Google Shape;126;p16"/>
          <p:cNvSpPr txBox="1">
            <a:spLocks noGrp="1"/>
          </p:cNvSpPr>
          <p:nvPr>
            <p:ph type="subTitle" idx="8"/>
          </p:nvPr>
        </p:nvSpPr>
        <p:spPr>
          <a:xfrm>
            <a:off x="5999050" y="4123700"/>
            <a:ext cx="2424900" cy="484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7" name="Google Shape;127;p16"/>
          <p:cNvSpPr txBox="1">
            <a:spLocks noGrp="1"/>
          </p:cNvSpPr>
          <p:nvPr>
            <p:ph type="title" idx="9" hasCustomPrompt="1"/>
          </p:nvPr>
        </p:nvSpPr>
        <p:spPr>
          <a:xfrm>
            <a:off x="6896076" y="3018692"/>
            <a:ext cx="630900" cy="6309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2400"/>
              <a:buNone/>
              <a:defRPr sz="24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28" name="Google Shape;128;p16"/>
          <p:cNvSpPr txBox="1">
            <a:spLocks noGrp="1"/>
          </p:cNvSpPr>
          <p:nvPr>
            <p:ph type="subTitle" idx="13"/>
          </p:nvPr>
        </p:nvSpPr>
        <p:spPr>
          <a:xfrm>
            <a:off x="2039800" y="2031575"/>
            <a:ext cx="2424900" cy="356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29" name="Google Shape;129;p16"/>
          <p:cNvSpPr txBox="1">
            <a:spLocks noGrp="1"/>
          </p:cNvSpPr>
          <p:nvPr>
            <p:ph type="subTitle" idx="14"/>
          </p:nvPr>
        </p:nvSpPr>
        <p:spPr>
          <a:xfrm>
            <a:off x="2039800" y="2312075"/>
            <a:ext cx="2424900" cy="484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0" name="Google Shape;130;p16"/>
          <p:cNvSpPr txBox="1">
            <a:spLocks noGrp="1"/>
          </p:cNvSpPr>
          <p:nvPr>
            <p:ph type="title" idx="15" hasCustomPrompt="1"/>
          </p:nvPr>
        </p:nvSpPr>
        <p:spPr>
          <a:xfrm>
            <a:off x="2936802" y="1207067"/>
            <a:ext cx="630900" cy="6309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2400"/>
              <a:buNone/>
              <a:defRPr sz="24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31" name="Google Shape;131;p16"/>
          <p:cNvSpPr txBox="1">
            <a:spLocks noGrp="1"/>
          </p:cNvSpPr>
          <p:nvPr>
            <p:ph type="subTitle" idx="16"/>
          </p:nvPr>
        </p:nvSpPr>
        <p:spPr>
          <a:xfrm>
            <a:off x="4679300" y="2031575"/>
            <a:ext cx="2424900" cy="356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32" name="Google Shape;132;p16"/>
          <p:cNvSpPr txBox="1">
            <a:spLocks noGrp="1"/>
          </p:cNvSpPr>
          <p:nvPr>
            <p:ph type="subTitle" idx="17"/>
          </p:nvPr>
        </p:nvSpPr>
        <p:spPr>
          <a:xfrm>
            <a:off x="4679300" y="2312075"/>
            <a:ext cx="2424900" cy="484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3" name="Google Shape;133;p16"/>
          <p:cNvSpPr txBox="1">
            <a:spLocks noGrp="1"/>
          </p:cNvSpPr>
          <p:nvPr>
            <p:ph type="title" idx="18" hasCustomPrompt="1"/>
          </p:nvPr>
        </p:nvSpPr>
        <p:spPr>
          <a:xfrm>
            <a:off x="5576326" y="1207067"/>
            <a:ext cx="630900" cy="6309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2400"/>
              <a:buNone/>
              <a:defRPr sz="24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grpSp>
        <p:nvGrpSpPr>
          <p:cNvPr id="134" name="Google Shape;134;p16"/>
          <p:cNvGrpSpPr/>
          <p:nvPr/>
        </p:nvGrpSpPr>
        <p:grpSpPr>
          <a:xfrm>
            <a:off x="-38100" y="300213"/>
            <a:ext cx="9205950" cy="4548088"/>
            <a:chOff x="-38100" y="300213"/>
            <a:chExt cx="9205950" cy="4548088"/>
          </a:xfrm>
        </p:grpSpPr>
        <p:grpSp>
          <p:nvGrpSpPr>
            <p:cNvPr id="135" name="Google Shape;135;p16"/>
            <p:cNvGrpSpPr/>
            <p:nvPr/>
          </p:nvGrpSpPr>
          <p:grpSpPr>
            <a:xfrm>
              <a:off x="-38100" y="300213"/>
              <a:ext cx="9205950" cy="4542988"/>
              <a:chOff x="-38100" y="300213"/>
              <a:chExt cx="9205950" cy="4542988"/>
            </a:xfrm>
          </p:grpSpPr>
          <p:cxnSp>
            <p:nvCxnSpPr>
              <p:cNvPr id="136" name="Google Shape;136;p16"/>
              <p:cNvCxnSpPr/>
              <p:nvPr/>
            </p:nvCxnSpPr>
            <p:spPr>
              <a:xfrm>
                <a:off x="-23850" y="300213"/>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137" name="Google Shape;137;p16"/>
              <p:cNvCxnSpPr/>
              <p:nvPr/>
            </p:nvCxnSpPr>
            <p:spPr>
              <a:xfrm>
                <a:off x="-38100" y="4843200"/>
                <a:ext cx="9191700" cy="0"/>
              </a:xfrm>
              <a:prstGeom prst="straightConnector1">
                <a:avLst/>
              </a:prstGeom>
              <a:noFill/>
              <a:ln w="9525" cap="flat" cmpd="sng">
                <a:solidFill>
                  <a:srgbClr val="B1AFA0"/>
                </a:solidFill>
                <a:prstDash val="solid"/>
                <a:round/>
                <a:headEnd type="none" w="med" len="med"/>
                <a:tailEnd type="none" w="med" len="med"/>
              </a:ln>
            </p:spPr>
          </p:cxnSp>
        </p:grpSp>
        <p:grpSp>
          <p:nvGrpSpPr>
            <p:cNvPr id="138" name="Google Shape;138;p16"/>
            <p:cNvGrpSpPr/>
            <p:nvPr/>
          </p:nvGrpSpPr>
          <p:grpSpPr>
            <a:xfrm>
              <a:off x="466725" y="304800"/>
              <a:ext cx="8210475" cy="4543500"/>
              <a:chOff x="466725" y="304800"/>
              <a:chExt cx="8210475" cy="4543500"/>
            </a:xfrm>
          </p:grpSpPr>
          <p:cxnSp>
            <p:nvCxnSpPr>
              <p:cNvPr id="139" name="Google Shape;139;p16"/>
              <p:cNvCxnSpPr/>
              <p:nvPr/>
            </p:nvCxnSpPr>
            <p:spPr>
              <a:xfrm>
                <a:off x="466725" y="304800"/>
                <a:ext cx="0" cy="4543500"/>
              </a:xfrm>
              <a:prstGeom prst="straightConnector1">
                <a:avLst/>
              </a:prstGeom>
              <a:noFill/>
              <a:ln w="9525" cap="flat" cmpd="sng">
                <a:solidFill>
                  <a:srgbClr val="B1AFA0"/>
                </a:solidFill>
                <a:prstDash val="solid"/>
                <a:round/>
                <a:headEnd type="none" w="med" len="med"/>
                <a:tailEnd type="none" w="med" len="med"/>
              </a:ln>
            </p:spPr>
          </p:cxnSp>
          <p:cxnSp>
            <p:nvCxnSpPr>
              <p:cNvPr id="140" name="Google Shape;140;p16"/>
              <p:cNvCxnSpPr/>
              <p:nvPr/>
            </p:nvCxnSpPr>
            <p:spPr>
              <a:xfrm>
                <a:off x="8677200" y="304800"/>
                <a:ext cx="0" cy="4543500"/>
              </a:xfrm>
              <a:prstGeom prst="straightConnector1">
                <a:avLst/>
              </a:prstGeom>
              <a:noFill/>
              <a:ln w="9525" cap="flat" cmpd="sng">
                <a:solidFill>
                  <a:srgbClr val="B1AFA0"/>
                </a:solidFill>
                <a:prstDash val="solid"/>
                <a:round/>
                <a:headEnd type="none" w="med" len="med"/>
                <a:tailEnd type="none" w="med" len="med"/>
              </a:ln>
            </p:spPr>
          </p:cxn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41"/>
        <p:cNvGrpSpPr/>
        <p:nvPr/>
      </p:nvGrpSpPr>
      <p:grpSpPr>
        <a:xfrm>
          <a:off x="0" y="0"/>
          <a:ext cx="0" cy="0"/>
          <a:chOff x="0" y="0"/>
          <a:chExt cx="0" cy="0"/>
        </a:xfrm>
      </p:grpSpPr>
      <p:sp>
        <p:nvSpPr>
          <p:cNvPr id="142" name="Google Shape;142;p1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3" name="Google Shape;143;p17"/>
          <p:cNvSpPr txBox="1">
            <a:spLocks noGrp="1"/>
          </p:cNvSpPr>
          <p:nvPr>
            <p:ph type="subTitle" idx="1"/>
          </p:nvPr>
        </p:nvSpPr>
        <p:spPr>
          <a:xfrm>
            <a:off x="717550" y="2414256"/>
            <a:ext cx="2391600" cy="4848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4" name="Google Shape;144;p17"/>
          <p:cNvSpPr txBox="1">
            <a:spLocks noGrp="1"/>
          </p:cNvSpPr>
          <p:nvPr>
            <p:ph type="subTitle" idx="2"/>
          </p:nvPr>
        </p:nvSpPr>
        <p:spPr>
          <a:xfrm>
            <a:off x="3375568" y="2414256"/>
            <a:ext cx="2391600" cy="4848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5" name="Google Shape;145;p17"/>
          <p:cNvSpPr txBox="1">
            <a:spLocks noGrp="1"/>
          </p:cNvSpPr>
          <p:nvPr>
            <p:ph type="subTitle" idx="3"/>
          </p:nvPr>
        </p:nvSpPr>
        <p:spPr>
          <a:xfrm>
            <a:off x="6033585" y="2414256"/>
            <a:ext cx="2391600" cy="4848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6" name="Google Shape;146;p17"/>
          <p:cNvSpPr txBox="1">
            <a:spLocks noGrp="1"/>
          </p:cNvSpPr>
          <p:nvPr>
            <p:ph type="subTitle" idx="4"/>
          </p:nvPr>
        </p:nvSpPr>
        <p:spPr>
          <a:xfrm>
            <a:off x="717550" y="4123702"/>
            <a:ext cx="2391600" cy="4848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7" name="Google Shape;147;p17"/>
          <p:cNvSpPr txBox="1">
            <a:spLocks noGrp="1"/>
          </p:cNvSpPr>
          <p:nvPr>
            <p:ph type="subTitle" idx="5"/>
          </p:nvPr>
        </p:nvSpPr>
        <p:spPr>
          <a:xfrm>
            <a:off x="3375585" y="4123702"/>
            <a:ext cx="2391600" cy="4848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8" name="Google Shape;148;p17"/>
          <p:cNvSpPr txBox="1">
            <a:spLocks noGrp="1"/>
          </p:cNvSpPr>
          <p:nvPr>
            <p:ph type="subTitle" idx="6"/>
          </p:nvPr>
        </p:nvSpPr>
        <p:spPr>
          <a:xfrm>
            <a:off x="6033620" y="4123702"/>
            <a:ext cx="2391600" cy="4848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9" name="Google Shape;149;p17"/>
          <p:cNvSpPr txBox="1">
            <a:spLocks noGrp="1"/>
          </p:cNvSpPr>
          <p:nvPr>
            <p:ph type="subTitle" idx="7"/>
          </p:nvPr>
        </p:nvSpPr>
        <p:spPr>
          <a:xfrm>
            <a:off x="717550" y="2057850"/>
            <a:ext cx="2391600" cy="3564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50" name="Google Shape;150;p17"/>
          <p:cNvSpPr txBox="1">
            <a:spLocks noGrp="1"/>
          </p:cNvSpPr>
          <p:nvPr>
            <p:ph type="subTitle" idx="8"/>
          </p:nvPr>
        </p:nvSpPr>
        <p:spPr>
          <a:xfrm>
            <a:off x="3375568" y="2057850"/>
            <a:ext cx="2391600" cy="3564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51" name="Google Shape;151;p17"/>
          <p:cNvSpPr txBox="1">
            <a:spLocks noGrp="1"/>
          </p:cNvSpPr>
          <p:nvPr>
            <p:ph type="subTitle" idx="9"/>
          </p:nvPr>
        </p:nvSpPr>
        <p:spPr>
          <a:xfrm>
            <a:off x="6033585" y="2057850"/>
            <a:ext cx="2391600" cy="3564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52" name="Google Shape;152;p17"/>
          <p:cNvSpPr txBox="1">
            <a:spLocks noGrp="1"/>
          </p:cNvSpPr>
          <p:nvPr>
            <p:ph type="subTitle" idx="13"/>
          </p:nvPr>
        </p:nvSpPr>
        <p:spPr>
          <a:xfrm>
            <a:off x="717550" y="3762700"/>
            <a:ext cx="2391600" cy="3564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53" name="Google Shape;153;p17"/>
          <p:cNvSpPr txBox="1">
            <a:spLocks noGrp="1"/>
          </p:cNvSpPr>
          <p:nvPr>
            <p:ph type="subTitle" idx="14"/>
          </p:nvPr>
        </p:nvSpPr>
        <p:spPr>
          <a:xfrm>
            <a:off x="3375585" y="3762700"/>
            <a:ext cx="2391600" cy="3564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54" name="Google Shape;154;p17"/>
          <p:cNvSpPr txBox="1">
            <a:spLocks noGrp="1"/>
          </p:cNvSpPr>
          <p:nvPr>
            <p:ph type="subTitle" idx="15"/>
          </p:nvPr>
        </p:nvSpPr>
        <p:spPr>
          <a:xfrm>
            <a:off x="6033620" y="3762700"/>
            <a:ext cx="2391600" cy="3564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grpSp>
        <p:nvGrpSpPr>
          <p:cNvPr id="155" name="Google Shape;155;p17"/>
          <p:cNvGrpSpPr/>
          <p:nvPr/>
        </p:nvGrpSpPr>
        <p:grpSpPr>
          <a:xfrm>
            <a:off x="-38100" y="300213"/>
            <a:ext cx="9205950" cy="4548088"/>
            <a:chOff x="-38100" y="300213"/>
            <a:chExt cx="9205950" cy="4548088"/>
          </a:xfrm>
        </p:grpSpPr>
        <p:grpSp>
          <p:nvGrpSpPr>
            <p:cNvPr id="156" name="Google Shape;156;p17"/>
            <p:cNvGrpSpPr/>
            <p:nvPr/>
          </p:nvGrpSpPr>
          <p:grpSpPr>
            <a:xfrm>
              <a:off x="-38100" y="300213"/>
              <a:ext cx="9205950" cy="4542988"/>
              <a:chOff x="-38100" y="300213"/>
              <a:chExt cx="9205950" cy="4542988"/>
            </a:xfrm>
          </p:grpSpPr>
          <p:cxnSp>
            <p:nvCxnSpPr>
              <p:cNvPr id="157" name="Google Shape;157;p17"/>
              <p:cNvCxnSpPr/>
              <p:nvPr/>
            </p:nvCxnSpPr>
            <p:spPr>
              <a:xfrm>
                <a:off x="-23850" y="300213"/>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158" name="Google Shape;158;p17"/>
              <p:cNvCxnSpPr/>
              <p:nvPr/>
            </p:nvCxnSpPr>
            <p:spPr>
              <a:xfrm>
                <a:off x="-38100" y="4843200"/>
                <a:ext cx="9191700" cy="0"/>
              </a:xfrm>
              <a:prstGeom prst="straightConnector1">
                <a:avLst/>
              </a:prstGeom>
              <a:noFill/>
              <a:ln w="9525" cap="flat" cmpd="sng">
                <a:solidFill>
                  <a:srgbClr val="B1AFA0"/>
                </a:solidFill>
                <a:prstDash val="solid"/>
                <a:round/>
                <a:headEnd type="none" w="med" len="med"/>
                <a:tailEnd type="none" w="med" len="med"/>
              </a:ln>
            </p:spPr>
          </p:cxnSp>
        </p:grpSp>
        <p:grpSp>
          <p:nvGrpSpPr>
            <p:cNvPr id="159" name="Google Shape;159;p17"/>
            <p:cNvGrpSpPr/>
            <p:nvPr/>
          </p:nvGrpSpPr>
          <p:grpSpPr>
            <a:xfrm>
              <a:off x="466725" y="304800"/>
              <a:ext cx="8210475" cy="4543500"/>
              <a:chOff x="466725" y="304800"/>
              <a:chExt cx="8210475" cy="4543500"/>
            </a:xfrm>
          </p:grpSpPr>
          <p:cxnSp>
            <p:nvCxnSpPr>
              <p:cNvPr id="160" name="Google Shape;160;p17"/>
              <p:cNvCxnSpPr/>
              <p:nvPr/>
            </p:nvCxnSpPr>
            <p:spPr>
              <a:xfrm>
                <a:off x="466725" y="304800"/>
                <a:ext cx="0" cy="4543500"/>
              </a:xfrm>
              <a:prstGeom prst="straightConnector1">
                <a:avLst/>
              </a:prstGeom>
              <a:noFill/>
              <a:ln w="9525" cap="flat" cmpd="sng">
                <a:solidFill>
                  <a:srgbClr val="B1AFA0"/>
                </a:solidFill>
                <a:prstDash val="solid"/>
                <a:round/>
                <a:headEnd type="none" w="med" len="med"/>
                <a:tailEnd type="none" w="med" len="med"/>
              </a:ln>
            </p:spPr>
          </p:cxnSp>
          <p:cxnSp>
            <p:nvCxnSpPr>
              <p:cNvPr id="161" name="Google Shape;161;p17"/>
              <p:cNvCxnSpPr/>
              <p:nvPr/>
            </p:nvCxnSpPr>
            <p:spPr>
              <a:xfrm>
                <a:off x="8677200" y="304800"/>
                <a:ext cx="0" cy="4543500"/>
              </a:xfrm>
              <a:prstGeom prst="straightConnector1">
                <a:avLst/>
              </a:prstGeom>
              <a:noFill/>
              <a:ln w="9525" cap="flat" cmpd="sng">
                <a:solidFill>
                  <a:srgbClr val="B1AFA0"/>
                </a:solidFill>
                <a:prstDash val="solid"/>
                <a:round/>
                <a:headEnd type="none" w="med" len="med"/>
                <a:tailEnd type="none" w="med" len="med"/>
              </a:ln>
            </p:spPr>
          </p:cxn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anks">
  <p:cSld name="CUSTOM_3_1_1">
    <p:spTree>
      <p:nvGrpSpPr>
        <p:cNvPr id="1" name="Shape 162"/>
        <p:cNvGrpSpPr/>
        <p:nvPr/>
      </p:nvGrpSpPr>
      <p:grpSpPr>
        <a:xfrm>
          <a:off x="0" y="0"/>
          <a:ext cx="0" cy="0"/>
          <a:chOff x="0" y="0"/>
          <a:chExt cx="0" cy="0"/>
        </a:xfrm>
      </p:grpSpPr>
      <p:sp>
        <p:nvSpPr>
          <p:cNvPr id="163" name="Google Shape;163;p18"/>
          <p:cNvSpPr txBox="1">
            <a:spLocks noGrp="1"/>
          </p:cNvSpPr>
          <p:nvPr>
            <p:ph type="title"/>
          </p:nvPr>
        </p:nvSpPr>
        <p:spPr>
          <a:xfrm>
            <a:off x="886575" y="722025"/>
            <a:ext cx="3954300" cy="1058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4" name="Google Shape;164;p18"/>
          <p:cNvSpPr txBox="1">
            <a:spLocks noGrp="1"/>
          </p:cNvSpPr>
          <p:nvPr>
            <p:ph type="subTitle" idx="1"/>
          </p:nvPr>
        </p:nvSpPr>
        <p:spPr>
          <a:xfrm>
            <a:off x="886575" y="1630400"/>
            <a:ext cx="3954300" cy="132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65" name="Google Shape;165;p18"/>
          <p:cNvSpPr>
            <a:spLocks noGrp="1"/>
          </p:cNvSpPr>
          <p:nvPr>
            <p:ph type="pic" idx="2"/>
          </p:nvPr>
        </p:nvSpPr>
        <p:spPr>
          <a:xfrm>
            <a:off x="5577950" y="623775"/>
            <a:ext cx="2724900" cy="3840600"/>
          </a:xfrm>
          <a:prstGeom prst="rect">
            <a:avLst/>
          </a:prstGeom>
          <a:noFill/>
          <a:ln>
            <a:noFill/>
          </a:ln>
        </p:spPr>
      </p:sp>
      <p:grpSp>
        <p:nvGrpSpPr>
          <p:cNvPr id="166" name="Google Shape;166;p18"/>
          <p:cNvGrpSpPr/>
          <p:nvPr/>
        </p:nvGrpSpPr>
        <p:grpSpPr>
          <a:xfrm>
            <a:off x="-23850" y="462000"/>
            <a:ext cx="9191700" cy="4219500"/>
            <a:chOff x="-23850" y="462000"/>
            <a:chExt cx="9191700" cy="4219500"/>
          </a:xfrm>
        </p:grpSpPr>
        <p:cxnSp>
          <p:nvCxnSpPr>
            <p:cNvPr id="167" name="Google Shape;167;p18"/>
            <p:cNvCxnSpPr/>
            <p:nvPr/>
          </p:nvCxnSpPr>
          <p:spPr>
            <a:xfrm>
              <a:off x="-23850" y="462138"/>
              <a:ext cx="9191700" cy="0"/>
            </a:xfrm>
            <a:prstGeom prst="straightConnector1">
              <a:avLst/>
            </a:prstGeom>
            <a:noFill/>
            <a:ln w="9525" cap="flat" cmpd="sng">
              <a:solidFill>
                <a:schemeClr val="dk2"/>
              </a:solidFill>
              <a:prstDash val="solid"/>
              <a:round/>
              <a:headEnd type="none" w="med" len="med"/>
              <a:tailEnd type="none" w="med" len="med"/>
            </a:ln>
          </p:spPr>
        </p:cxnSp>
        <p:cxnSp>
          <p:nvCxnSpPr>
            <p:cNvPr id="168" name="Google Shape;168;p18"/>
            <p:cNvCxnSpPr/>
            <p:nvPr/>
          </p:nvCxnSpPr>
          <p:spPr>
            <a:xfrm>
              <a:off x="466725" y="462000"/>
              <a:ext cx="0" cy="4219500"/>
            </a:xfrm>
            <a:prstGeom prst="straightConnector1">
              <a:avLst/>
            </a:prstGeom>
            <a:noFill/>
            <a:ln w="9525" cap="flat" cmpd="sng">
              <a:solidFill>
                <a:schemeClr val="dk2"/>
              </a:solidFill>
              <a:prstDash val="solid"/>
              <a:round/>
              <a:headEnd type="none" w="med" len="med"/>
              <a:tailEnd type="none" w="med" len="med"/>
            </a:ln>
          </p:spPr>
        </p:cxnSp>
        <p:cxnSp>
          <p:nvCxnSpPr>
            <p:cNvPr id="169" name="Google Shape;169;p18"/>
            <p:cNvCxnSpPr/>
            <p:nvPr/>
          </p:nvCxnSpPr>
          <p:spPr>
            <a:xfrm>
              <a:off x="8430775" y="462000"/>
              <a:ext cx="0" cy="4219500"/>
            </a:xfrm>
            <a:prstGeom prst="straightConnector1">
              <a:avLst/>
            </a:prstGeom>
            <a:noFill/>
            <a:ln w="9525" cap="flat" cmpd="sng">
              <a:solidFill>
                <a:schemeClr val="dk2"/>
              </a:solidFill>
              <a:prstDash val="solid"/>
              <a:round/>
              <a:headEnd type="none" w="med" len="med"/>
              <a:tailEnd type="none" w="med" len="med"/>
            </a:ln>
          </p:spPr>
        </p:cxnSp>
        <p:cxnSp>
          <p:nvCxnSpPr>
            <p:cNvPr id="170" name="Google Shape;170;p18"/>
            <p:cNvCxnSpPr/>
            <p:nvPr/>
          </p:nvCxnSpPr>
          <p:spPr>
            <a:xfrm>
              <a:off x="-23850" y="4681488"/>
              <a:ext cx="9191700" cy="0"/>
            </a:xfrm>
            <a:prstGeom prst="straightConnector1">
              <a:avLst/>
            </a:prstGeom>
            <a:noFill/>
            <a:ln w="9525" cap="flat" cmpd="sng">
              <a:solidFill>
                <a:schemeClr val="dk2"/>
              </a:solidFill>
              <a:prstDash val="solid"/>
              <a:round/>
              <a:headEnd type="none" w="med" len="med"/>
              <a:tailEnd type="none" w="med" len="med"/>
            </a:ln>
          </p:spPr>
        </p:cxnSp>
      </p:grpSp>
      <p:sp>
        <p:nvSpPr>
          <p:cNvPr id="171" name="Google Shape;171;p18"/>
          <p:cNvSpPr txBox="1"/>
          <p:nvPr/>
        </p:nvSpPr>
        <p:spPr>
          <a:xfrm>
            <a:off x="886575" y="3601200"/>
            <a:ext cx="3954300" cy="5562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000" b="1">
                <a:solidFill>
                  <a:schemeClr val="dk1"/>
                </a:solidFill>
                <a:latin typeface="Arsenal"/>
                <a:ea typeface="Arsenal"/>
                <a:cs typeface="Arsenal"/>
                <a:sym typeface="Arsenal"/>
              </a:rPr>
              <a:t>CREDITS:</a:t>
            </a:r>
            <a:r>
              <a:rPr lang="en" sz="1000">
                <a:solidFill>
                  <a:schemeClr val="dk1"/>
                </a:solidFill>
                <a:latin typeface="Arsenal"/>
                <a:ea typeface="Arsenal"/>
                <a:cs typeface="Arsenal"/>
                <a:sym typeface="Arsenal"/>
              </a:rPr>
              <a:t> This presentation template was created by </a:t>
            </a:r>
            <a:r>
              <a:rPr lang="en" sz="1000" b="1" u="sng">
                <a:solidFill>
                  <a:schemeClr val="hlink"/>
                </a:solidFill>
                <a:latin typeface="Arsenal"/>
                <a:ea typeface="Arsenal"/>
                <a:cs typeface="Arsenal"/>
                <a:sym typeface="Arsenal"/>
                <a:hlinkClick r:id="rId2"/>
              </a:rPr>
              <a:t>Slidesgo</a:t>
            </a:r>
            <a:r>
              <a:rPr lang="en" sz="1000">
                <a:solidFill>
                  <a:schemeClr val="dk1"/>
                </a:solidFill>
                <a:latin typeface="Arsenal"/>
                <a:ea typeface="Arsenal"/>
                <a:cs typeface="Arsenal"/>
                <a:sym typeface="Arsenal"/>
              </a:rPr>
              <a:t>, and includes icons by </a:t>
            </a:r>
            <a:r>
              <a:rPr lang="en" sz="1000" b="1" u="sng">
                <a:solidFill>
                  <a:schemeClr val="dk1"/>
                </a:solidFill>
                <a:latin typeface="Arsenal"/>
                <a:ea typeface="Arsenal"/>
                <a:cs typeface="Arsenal"/>
                <a:sym typeface="Arsenal"/>
                <a:hlinkClick r:id="rId3">
                  <a:extLst>
                    <a:ext uri="{A12FA001-AC4F-418D-AE19-62706E023703}">
                      <ahyp:hlinkClr xmlns:ahyp="http://schemas.microsoft.com/office/drawing/2018/hyperlinkcolor" val="tx"/>
                    </a:ext>
                  </a:extLst>
                </a:hlinkClick>
              </a:rPr>
              <a:t>Flaticon</a:t>
            </a:r>
            <a:r>
              <a:rPr lang="en" sz="1000">
                <a:solidFill>
                  <a:schemeClr val="dk1"/>
                </a:solidFill>
                <a:latin typeface="Arsenal"/>
                <a:ea typeface="Arsenal"/>
                <a:cs typeface="Arsenal"/>
                <a:sym typeface="Arsenal"/>
              </a:rPr>
              <a:t>, and infographics &amp; images by </a:t>
            </a:r>
            <a:r>
              <a:rPr lang="en" sz="1000" b="1" u="sng">
                <a:solidFill>
                  <a:schemeClr val="dk1"/>
                </a:solidFill>
                <a:latin typeface="Arsenal"/>
                <a:ea typeface="Arsenal"/>
                <a:cs typeface="Arsenal"/>
                <a:sym typeface="Arsenal"/>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Arsenal"/>
                <a:ea typeface="Arsenal"/>
                <a:cs typeface="Arsenal"/>
                <a:sym typeface="Arsenal"/>
              </a:rPr>
              <a:t> </a:t>
            </a:r>
            <a:endParaRPr sz="1000" b="1" u="sng">
              <a:solidFill>
                <a:schemeClr val="dk1"/>
              </a:solidFill>
              <a:latin typeface="Arsenal"/>
              <a:ea typeface="Arsenal"/>
              <a:cs typeface="Arsenal"/>
              <a:sym typeface="Arsen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72"/>
        <p:cNvGrpSpPr/>
        <p:nvPr/>
      </p:nvGrpSpPr>
      <p:grpSpPr>
        <a:xfrm>
          <a:off x="0" y="0"/>
          <a:ext cx="0" cy="0"/>
          <a:chOff x="0" y="0"/>
          <a:chExt cx="0" cy="0"/>
        </a:xfrm>
      </p:grpSpPr>
      <p:sp>
        <p:nvSpPr>
          <p:cNvPr id="173" name="Google Shape;173;p1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174" name="Google Shape;174;p19"/>
          <p:cNvGrpSpPr/>
          <p:nvPr/>
        </p:nvGrpSpPr>
        <p:grpSpPr>
          <a:xfrm>
            <a:off x="-38100" y="300213"/>
            <a:ext cx="9205950" cy="4548088"/>
            <a:chOff x="-38100" y="300213"/>
            <a:chExt cx="9205950" cy="4548088"/>
          </a:xfrm>
        </p:grpSpPr>
        <p:grpSp>
          <p:nvGrpSpPr>
            <p:cNvPr id="175" name="Google Shape;175;p19"/>
            <p:cNvGrpSpPr/>
            <p:nvPr/>
          </p:nvGrpSpPr>
          <p:grpSpPr>
            <a:xfrm>
              <a:off x="-38100" y="300213"/>
              <a:ext cx="9205950" cy="4542988"/>
              <a:chOff x="-38100" y="300213"/>
              <a:chExt cx="9205950" cy="4542988"/>
            </a:xfrm>
          </p:grpSpPr>
          <p:cxnSp>
            <p:nvCxnSpPr>
              <p:cNvPr id="176" name="Google Shape;176;p19"/>
              <p:cNvCxnSpPr/>
              <p:nvPr/>
            </p:nvCxnSpPr>
            <p:spPr>
              <a:xfrm>
                <a:off x="-23850" y="300213"/>
                <a:ext cx="9191700" cy="0"/>
              </a:xfrm>
              <a:prstGeom prst="straightConnector1">
                <a:avLst/>
              </a:prstGeom>
              <a:noFill/>
              <a:ln w="9525" cap="flat" cmpd="sng">
                <a:solidFill>
                  <a:schemeClr val="dk2"/>
                </a:solidFill>
                <a:prstDash val="solid"/>
                <a:round/>
                <a:headEnd type="none" w="med" len="med"/>
                <a:tailEnd type="none" w="med" len="med"/>
              </a:ln>
            </p:spPr>
          </p:cxnSp>
          <p:cxnSp>
            <p:nvCxnSpPr>
              <p:cNvPr id="177" name="Google Shape;177;p19"/>
              <p:cNvCxnSpPr/>
              <p:nvPr/>
            </p:nvCxnSpPr>
            <p:spPr>
              <a:xfrm>
                <a:off x="-38100" y="4843200"/>
                <a:ext cx="9191700" cy="0"/>
              </a:xfrm>
              <a:prstGeom prst="straightConnector1">
                <a:avLst/>
              </a:prstGeom>
              <a:noFill/>
              <a:ln w="9525" cap="flat" cmpd="sng">
                <a:solidFill>
                  <a:schemeClr val="dk2"/>
                </a:solidFill>
                <a:prstDash val="solid"/>
                <a:round/>
                <a:headEnd type="none" w="med" len="med"/>
                <a:tailEnd type="none" w="med" len="med"/>
              </a:ln>
            </p:spPr>
          </p:cxnSp>
        </p:grpSp>
        <p:grpSp>
          <p:nvGrpSpPr>
            <p:cNvPr id="178" name="Google Shape;178;p19"/>
            <p:cNvGrpSpPr/>
            <p:nvPr/>
          </p:nvGrpSpPr>
          <p:grpSpPr>
            <a:xfrm>
              <a:off x="466725" y="304800"/>
              <a:ext cx="8210475" cy="4543500"/>
              <a:chOff x="466725" y="304800"/>
              <a:chExt cx="8210475" cy="4543500"/>
            </a:xfrm>
          </p:grpSpPr>
          <p:cxnSp>
            <p:nvCxnSpPr>
              <p:cNvPr id="179" name="Google Shape;179;p19"/>
              <p:cNvCxnSpPr/>
              <p:nvPr/>
            </p:nvCxnSpPr>
            <p:spPr>
              <a:xfrm>
                <a:off x="466725" y="304800"/>
                <a:ext cx="0" cy="4543500"/>
              </a:xfrm>
              <a:prstGeom prst="straightConnector1">
                <a:avLst/>
              </a:prstGeom>
              <a:noFill/>
              <a:ln w="9525" cap="flat" cmpd="sng">
                <a:solidFill>
                  <a:schemeClr val="dk2"/>
                </a:solidFill>
                <a:prstDash val="solid"/>
                <a:round/>
                <a:headEnd type="none" w="med" len="med"/>
                <a:tailEnd type="none" w="med" len="med"/>
              </a:ln>
            </p:spPr>
          </p:cxnSp>
          <p:cxnSp>
            <p:nvCxnSpPr>
              <p:cNvPr id="180" name="Google Shape;180;p19"/>
              <p:cNvCxnSpPr/>
              <p:nvPr/>
            </p:nvCxnSpPr>
            <p:spPr>
              <a:xfrm>
                <a:off x="8677200" y="304800"/>
                <a:ext cx="0" cy="4543500"/>
              </a:xfrm>
              <a:prstGeom prst="straightConnector1">
                <a:avLst/>
              </a:prstGeom>
              <a:noFill/>
              <a:ln w="9525" cap="flat" cmpd="sng">
                <a:solidFill>
                  <a:schemeClr val="dk2"/>
                </a:solidFill>
                <a:prstDash val="solid"/>
                <a:round/>
                <a:headEnd type="none" w="med" len="med"/>
                <a:tailEnd type="none" w="med" len="med"/>
              </a:ln>
            </p:spPr>
          </p:cxn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p:cSld name="TITLE_AND_BODY_1_1">
    <p:spTree>
      <p:nvGrpSpPr>
        <p:cNvPr id="1" name="Shape 181"/>
        <p:cNvGrpSpPr/>
        <p:nvPr/>
      </p:nvGrpSpPr>
      <p:grpSpPr>
        <a:xfrm>
          <a:off x="0" y="0"/>
          <a:ext cx="0" cy="0"/>
          <a:chOff x="0" y="0"/>
          <a:chExt cx="0" cy="0"/>
        </a:xfrm>
      </p:grpSpPr>
      <p:sp>
        <p:nvSpPr>
          <p:cNvPr id="182" name="Google Shape;182;p20"/>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183" name="Google Shape;183;p20"/>
          <p:cNvSpPr txBox="1">
            <a:spLocks noGrp="1"/>
          </p:cNvSpPr>
          <p:nvPr>
            <p:ph type="body" idx="1"/>
          </p:nvPr>
        </p:nvSpPr>
        <p:spPr>
          <a:xfrm>
            <a:off x="720000" y="1371550"/>
            <a:ext cx="7704000" cy="2890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2"/>
              </a:buClr>
              <a:buSzPts val="1400"/>
              <a:buFont typeface="Darker Grotesque SemiBold"/>
              <a:buChar char="●"/>
              <a:defRPr/>
            </a:lvl1pPr>
            <a:lvl2pPr marL="914400" lvl="1" indent="-317500" rtl="0">
              <a:lnSpc>
                <a:spcPct val="115000"/>
              </a:lnSpc>
              <a:spcBef>
                <a:spcPts val="0"/>
              </a:spcBef>
              <a:spcAft>
                <a:spcPts val="0"/>
              </a:spcAft>
              <a:buSzPts val="1400"/>
              <a:buFont typeface="Darker Grotesque SemiBold"/>
              <a:buChar char="○"/>
              <a:defRPr/>
            </a:lvl2pPr>
            <a:lvl3pPr marL="1371600" lvl="2" indent="-317500" rtl="0">
              <a:lnSpc>
                <a:spcPct val="115000"/>
              </a:lnSpc>
              <a:spcBef>
                <a:spcPts val="0"/>
              </a:spcBef>
              <a:spcAft>
                <a:spcPts val="0"/>
              </a:spcAft>
              <a:buSzPts val="1400"/>
              <a:buFont typeface="Darker Grotesque SemiBold"/>
              <a:buChar char="■"/>
              <a:defRPr/>
            </a:lvl3pPr>
            <a:lvl4pPr marL="1828800" lvl="3" indent="-317500" rtl="0">
              <a:lnSpc>
                <a:spcPct val="115000"/>
              </a:lnSpc>
              <a:spcBef>
                <a:spcPts val="0"/>
              </a:spcBef>
              <a:spcAft>
                <a:spcPts val="0"/>
              </a:spcAft>
              <a:buSzPts val="1400"/>
              <a:buFont typeface="Darker Grotesque SemiBold"/>
              <a:buChar char="●"/>
              <a:defRPr/>
            </a:lvl4pPr>
            <a:lvl5pPr marL="2286000" lvl="4" indent="-317500" rtl="0">
              <a:lnSpc>
                <a:spcPct val="115000"/>
              </a:lnSpc>
              <a:spcBef>
                <a:spcPts val="0"/>
              </a:spcBef>
              <a:spcAft>
                <a:spcPts val="0"/>
              </a:spcAft>
              <a:buSzPts val="1400"/>
              <a:buFont typeface="Darker Grotesque SemiBold"/>
              <a:buChar char="○"/>
              <a:defRPr/>
            </a:lvl5pPr>
            <a:lvl6pPr marL="2743200" lvl="5" indent="-317500" rtl="0">
              <a:lnSpc>
                <a:spcPct val="115000"/>
              </a:lnSpc>
              <a:spcBef>
                <a:spcPts val="0"/>
              </a:spcBef>
              <a:spcAft>
                <a:spcPts val="0"/>
              </a:spcAft>
              <a:buSzPts val="1400"/>
              <a:buFont typeface="Darker Grotesque SemiBold"/>
              <a:buChar char="■"/>
              <a:defRPr/>
            </a:lvl6pPr>
            <a:lvl7pPr marL="3200400" lvl="6" indent="-317500" rtl="0">
              <a:lnSpc>
                <a:spcPct val="115000"/>
              </a:lnSpc>
              <a:spcBef>
                <a:spcPts val="0"/>
              </a:spcBef>
              <a:spcAft>
                <a:spcPts val="0"/>
              </a:spcAft>
              <a:buSzPts val="1400"/>
              <a:buFont typeface="Darker Grotesque SemiBold"/>
              <a:buChar char="●"/>
              <a:defRPr/>
            </a:lvl7pPr>
            <a:lvl8pPr marL="3657600" lvl="7" indent="-317500" rtl="0">
              <a:lnSpc>
                <a:spcPct val="115000"/>
              </a:lnSpc>
              <a:spcBef>
                <a:spcPts val="0"/>
              </a:spcBef>
              <a:spcAft>
                <a:spcPts val="0"/>
              </a:spcAft>
              <a:buSzPts val="1400"/>
              <a:buFont typeface="Darker Grotesque SemiBold"/>
              <a:buChar char="○"/>
              <a:defRPr/>
            </a:lvl8pPr>
            <a:lvl9pPr marL="4114800" lvl="8" indent="-317500" rtl="0">
              <a:lnSpc>
                <a:spcPct val="115000"/>
              </a:lnSpc>
              <a:spcBef>
                <a:spcPts val="0"/>
              </a:spcBef>
              <a:spcAft>
                <a:spcPts val="0"/>
              </a:spcAft>
              <a:buSzPts val="1400"/>
              <a:buFont typeface="Darker Grotesque SemiBold"/>
              <a:buChar char="■"/>
              <a:defRPr/>
            </a:lvl9pPr>
          </a:lstStyle>
          <a:p>
            <a:endParaRPr/>
          </a:p>
        </p:txBody>
      </p:sp>
      <p:grpSp>
        <p:nvGrpSpPr>
          <p:cNvPr id="184" name="Google Shape;184;p20"/>
          <p:cNvGrpSpPr/>
          <p:nvPr/>
        </p:nvGrpSpPr>
        <p:grpSpPr>
          <a:xfrm>
            <a:off x="-38100" y="462000"/>
            <a:ext cx="9205950" cy="4219500"/>
            <a:chOff x="-38100" y="462000"/>
            <a:chExt cx="9205950" cy="4219500"/>
          </a:xfrm>
        </p:grpSpPr>
        <p:cxnSp>
          <p:nvCxnSpPr>
            <p:cNvPr id="185" name="Google Shape;185;p20"/>
            <p:cNvCxnSpPr/>
            <p:nvPr/>
          </p:nvCxnSpPr>
          <p:spPr>
            <a:xfrm>
              <a:off x="-23850" y="462138"/>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186" name="Google Shape;186;p20"/>
            <p:cNvCxnSpPr/>
            <p:nvPr/>
          </p:nvCxnSpPr>
          <p:spPr>
            <a:xfrm>
              <a:off x="-38100" y="4676775"/>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187" name="Google Shape;187;p20"/>
            <p:cNvCxnSpPr/>
            <p:nvPr/>
          </p:nvCxnSpPr>
          <p:spPr>
            <a:xfrm>
              <a:off x="466725" y="462000"/>
              <a:ext cx="0" cy="4219500"/>
            </a:xfrm>
            <a:prstGeom prst="straightConnector1">
              <a:avLst/>
            </a:prstGeom>
            <a:noFill/>
            <a:ln w="9525" cap="flat" cmpd="sng">
              <a:solidFill>
                <a:srgbClr val="B1AFA0"/>
              </a:solidFill>
              <a:prstDash val="solid"/>
              <a:round/>
              <a:headEnd type="none" w="med" len="med"/>
              <a:tailEnd type="none" w="med" len="med"/>
            </a:ln>
          </p:spPr>
        </p:cxnSp>
        <p:cxnSp>
          <p:nvCxnSpPr>
            <p:cNvPr id="188" name="Google Shape;188;p20"/>
            <p:cNvCxnSpPr/>
            <p:nvPr/>
          </p:nvCxnSpPr>
          <p:spPr>
            <a:xfrm>
              <a:off x="8430775" y="462000"/>
              <a:ext cx="0" cy="4219500"/>
            </a:xfrm>
            <a:prstGeom prst="straightConnector1">
              <a:avLst/>
            </a:prstGeom>
            <a:noFill/>
            <a:ln w="9525" cap="flat" cmpd="sng">
              <a:solidFill>
                <a:srgbClr val="B1AFA0"/>
              </a:solidFill>
              <a:prstDash val="solid"/>
              <a:round/>
              <a:headEnd type="none" w="med" len="med"/>
              <a:tailEnd type="none" w="med" len="med"/>
            </a:ln>
          </p:spPr>
        </p:cxnSp>
      </p:grpSp>
      <p:sp>
        <p:nvSpPr>
          <p:cNvPr id="189" name="Google Shape;189;p20"/>
          <p:cNvSpPr>
            <a:spLocks noGrp="1"/>
          </p:cNvSpPr>
          <p:nvPr>
            <p:ph type="pic" idx="2"/>
          </p:nvPr>
        </p:nvSpPr>
        <p:spPr>
          <a:xfrm>
            <a:off x="5566850" y="635000"/>
            <a:ext cx="2724900" cy="38406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1">
  <p:cSld name="TITLE_AND_BODY_1">
    <p:spTree>
      <p:nvGrpSpPr>
        <p:cNvPr id="1" name="Shape 190"/>
        <p:cNvGrpSpPr/>
        <p:nvPr/>
      </p:nvGrpSpPr>
      <p:grpSpPr>
        <a:xfrm>
          <a:off x="0" y="0"/>
          <a:ext cx="0" cy="0"/>
          <a:chOff x="0" y="0"/>
          <a:chExt cx="0" cy="0"/>
        </a:xfrm>
      </p:grpSpPr>
      <p:sp>
        <p:nvSpPr>
          <p:cNvPr id="191" name="Google Shape;191;p21"/>
          <p:cNvSpPr txBox="1">
            <a:spLocks noGrp="1"/>
          </p:cNvSpPr>
          <p:nvPr>
            <p:ph type="title"/>
          </p:nvPr>
        </p:nvSpPr>
        <p:spPr>
          <a:xfrm>
            <a:off x="720000" y="410458"/>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192" name="Google Shape;192;p21"/>
          <p:cNvSpPr txBox="1">
            <a:spLocks noGrp="1"/>
          </p:cNvSpPr>
          <p:nvPr>
            <p:ph type="body" idx="1"/>
          </p:nvPr>
        </p:nvSpPr>
        <p:spPr>
          <a:xfrm>
            <a:off x="720000" y="1371550"/>
            <a:ext cx="7704000" cy="2890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2"/>
              </a:buClr>
              <a:buSzPts val="1400"/>
              <a:buFont typeface="Darker Grotesque SemiBold"/>
              <a:buChar char="●"/>
              <a:defRPr/>
            </a:lvl1pPr>
            <a:lvl2pPr marL="914400" lvl="1" indent="-317500" rtl="0">
              <a:lnSpc>
                <a:spcPct val="115000"/>
              </a:lnSpc>
              <a:spcBef>
                <a:spcPts val="0"/>
              </a:spcBef>
              <a:spcAft>
                <a:spcPts val="0"/>
              </a:spcAft>
              <a:buSzPts val="1400"/>
              <a:buFont typeface="Darker Grotesque SemiBold"/>
              <a:buChar char="○"/>
              <a:defRPr/>
            </a:lvl2pPr>
            <a:lvl3pPr marL="1371600" lvl="2" indent="-317500" rtl="0">
              <a:lnSpc>
                <a:spcPct val="115000"/>
              </a:lnSpc>
              <a:spcBef>
                <a:spcPts val="0"/>
              </a:spcBef>
              <a:spcAft>
                <a:spcPts val="0"/>
              </a:spcAft>
              <a:buSzPts val="1400"/>
              <a:buFont typeface="Darker Grotesque SemiBold"/>
              <a:buChar char="■"/>
              <a:defRPr/>
            </a:lvl3pPr>
            <a:lvl4pPr marL="1828800" lvl="3" indent="-317500" rtl="0">
              <a:lnSpc>
                <a:spcPct val="115000"/>
              </a:lnSpc>
              <a:spcBef>
                <a:spcPts val="0"/>
              </a:spcBef>
              <a:spcAft>
                <a:spcPts val="0"/>
              </a:spcAft>
              <a:buSzPts val="1400"/>
              <a:buFont typeface="Darker Grotesque SemiBold"/>
              <a:buChar char="●"/>
              <a:defRPr/>
            </a:lvl4pPr>
            <a:lvl5pPr marL="2286000" lvl="4" indent="-317500" rtl="0">
              <a:lnSpc>
                <a:spcPct val="115000"/>
              </a:lnSpc>
              <a:spcBef>
                <a:spcPts val="0"/>
              </a:spcBef>
              <a:spcAft>
                <a:spcPts val="0"/>
              </a:spcAft>
              <a:buSzPts val="1400"/>
              <a:buFont typeface="Darker Grotesque SemiBold"/>
              <a:buChar char="○"/>
              <a:defRPr/>
            </a:lvl5pPr>
            <a:lvl6pPr marL="2743200" lvl="5" indent="-317500" rtl="0">
              <a:lnSpc>
                <a:spcPct val="115000"/>
              </a:lnSpc>
              <a:spcBef>
                <a:spcPts val="0"/>
              </a:spcBef>
              <a:spcAft>
                <a:spcPts val="0"/>
              </a:spcAft>
              <a:buSzPts val="1400"/>
              <a:buFont typeface="Darker Grotesque SemiBold"/>
              <a:buChar char="■"/>
              <a:defRPr/>
            </a:lvl6pPr>
            <a:lvl7pPr marL="3200400" lvl="6" indent="-317500" rtl="0">
              <a:lnSpc>
                <a:spcPct val="115000"/>
              </a:lnSpc>
              <a:spcBef>
                <a:spcPts val="0"/>
              </a:spcBef>
              <a:spcAft>
                <a:spcPts val="0"/>
              </a:spcAft>
              <a:buSzPts val="1400"/>
              <a:buFont typeface="Darker Grotesque SemiBold"/>
              <a:buChar char="●"/>
              <a:defRPr/>
            </a:lvl7pPr>
            <a:lvl8pPr marL="3657600" lvl="7" indent="-317500" rtl="0">
              <a:lnSpc>
                <a:spcPct val="115000"/>
              </a:lnSpc>
              <a:spcBef>
                <a:spcPts val="0"/>
              </a:spcBef>
              <a:spcAft>
                <a:spcPts val="0"/>
              </a:spcAft>
              <a:buSzPts val="1400"/>
              <a:buFont typeface="Darker Grotesque SemiBold"/>
              <a:buChar char="○"/>
              <a:defRPr/>
            </a:lvl8pPr>
            <a:lvl9pPr marL="4114800" lvl="8" indent="-317500" rtl="0">
              <a:lnSpc>
                <a:spcPct val="115000"/>
              </a:lnSpc>
              <a:spcBef>
                <a:spcPts val="0"/>
              </a:spcBef>
              <a:spcAft>
                <a:spcPts val="0"/>
              </a:spcAft>
              <a:buSzPts val="1400"/>
              <a:buFont typeface="Darker Grotesque SemiBold"/>
              <a:buChar char="■"/>
              <a:defRPr/>
            </a:lvl9pPr>
          </a:lstStyle>
          <a:p>
            <a:endParaRPr/>
          </a:p>
        </p:txBody>
      </p:sp>
      <p:grpSp>
        <p:nvGrpSpPr>
          <p:cNvPr id="193" name="Google Shape;193;p21"/>
          <p:cNvGrpSpPr/>
          <p:nvPr/>
        </p:nvGrpSpPr>
        <p:grpSpPr>
          <a:xfrm>
            <a:off x="-38100" y="300213"/>
            <a:ext cx="9205950" cy="4548088"/>
            <a:chOff x="-38100" y="300213"/>
            <a:chExt cx="9205950" cy="4548088"/>
          </a:xfrm>
        </p:grpSpPr>
        <p:grpSp>
          <p:nvGrpSpPr>
            <p:cNvPr id="194" name="Google Shape;194;p21"/>
            <p:cNvGrpSpPr/>
            <p:nvPr/>
          </p:nvGrpSpPr>
          <p:grpSpPr>
            <a:xfrm>
              <a:off x="-38100" y="300213"/>
              <a:ext cx="9205950" cy="4542988"/>
              <a:chOff x="-38100" y="300213"/>
              <a:chExt cx="9205950" cy="4542988"/>
            </a:xfrm>
          </p:grpSpPr>
          <p:cxnSp>
            <p:nvCxnSpPr>
              <p:cNvPr id="195" name="Google Shape;195;p21"/>
              <p:cNvCxnSpPr/>
              <p:nvPr/>
            </p:nvCxnSpPr>
            <p:spPr>
              <a:xfrm>
                <a:off x="-23850" y="300213"/>
                <a:ext cx="9191700" cy="0"/>
              </a:xfrm>
              <a:prstGeom prst="straightConnector1">
                <a:avLst/>
              </a:prstGeom>
              <a:noFill/>
              <a:ln w="9525" cap="flat" cmpd="sng">
                <a:solidFill>
                  <a:schemeClr val="dk2"/>
                </a:solidFill>
                <a:prstDash val="solid"/>
                <a:round/>
                <a:headEnd type="none" w="med" len="med"/>
                <a:tailEnd type="none" w="med" len="med"/>
              </a:ln>
            </p:spPr>
          </p:cxnSp>
          <p:cxnSp>
            <p:nvCxnSpPr>
              <p:cNvPr id="196" name="Google Shape;196;p21"/>
              <p:cNvCxnSpPr/>
              <p:nvPr/>
            </p:nvCxnSpPr>
            <p:spPr>
              <a:xfrm>
                <a:off x="-38100" y="4843200"/>
                <a:ext cx="9191700" cy="0"/>
              </a:xfrm>
              <a:prstGeom prst="straightConnector1">
                <a:avLst/>
              </a:prstGeom>
              <a:noFill/>
              <a:ln w="9525" cap="flat" cmpd="sng">
                <a:solidFill>
                  <a:schemeClr val="dk2"/>
                </a:solidFill>
                <a:prstDash val="solid"/>
                <a:round/>
                <a:headEnd type="none" w="med" len="med"/>
                <a:tailEnd type="none" w="med" len="med"/>
              </a:ln>
            </p:spPr>
          </p:cxnSp>
        </p:grpSp>
        <p:grpSp>
          <p:nvGrpSpPr>
            <p:cNvPr id="197" name="Google Shape;197;p21"/>
            <p:cNvGrpSpPr/>
            <p:nvPr/>
          </p:nvGrpSpPr>
          <p:grpSpPr>
            <a:xfrm>
              <a:off x="466725" y="304800"/>
              <a:ext cx="8210475" cy="4543500"/>
              <a:chOff x="466725" y="304800"/>
              <a:chExt cx="8210475" cy="4543500"/>
            </a:xfrm>
          </p:grpSpPr>
          <p:cxnSp>
            <p:nvCxnSpPr>
              <p:cNvPr id="198" name="Google Shape;198;p21"/>
              <p:cNvCxnSpPr/>
              <p:nvPr/>
            </p:nvCxnSpPr>
            <p:spPr>
              <a:xfrm>
                <a:off x="466725" y="304800"/>
                <a:ext cx="0" cy="4543500"/>
              </a:xfrm>
              <a:prstGeom prst="straightConnector1">
                <a:avLst/>
              </a:prstGeom>
              <a:noFill/>
              <a:ln w="9525" cap="flat" cmpd="sng">
                <a:solidFill>
                  <a:schemeClr val="dk2"/>
                </a:solidFill>
                <a:prstDash val="solid"/>
                <a:round/>
                <a:headEnd type="none" w="med" len="med"/>
                <a:tailEnd type="none" w="med" len="med"/>
              </a:ln>
            </p:spPr>
          </p:cxnSp>
          <p:cxnSp>
            <p:nvCxnSpPr>
              <p:cNvPr id="199" name="Google Shape;199;p21"/>
              <p:cNvCxnSpPr/>
              <p:nvPr/>
            </p:nvCxnSpPr>
            <p:spPr>
              <a:xfrm>
                <a:off x="8677200" y="304800"/>
                <a:ext cx="0" cy="4543500"/>
              </a:xfrm>
              <a:prstGeom prst="straightConnector1">
                <a:avLst/>
              </a:prstGeom>
              <a:noFill/>
              <a:ln w="9525" cap="flat" cmpd="sng">
                <a:solidFill>
                  <a:schemeClr val="dk2"/>
                </a:solidFill>
                <a:prstDash val="solid"/>
                <a:round/>
                <a:headEnd type="none" w="med" len="med"/>
                <a:tailEnd type="none" w="med" len="med"/>
              </a:ln>
            </p:spPr>
          </p:cxn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2">
  <p:cSld name="CUSTOM_4_1_3">
    <p:spTree>
      <p:nvGrpSpPr>
        <p:cNvPr id="1" name="Shape 200"/>
        <p:cNvGrpSpPr/>
        <p:nvPr/>
      </p:nvGrpSpPr>
      <p:grpSpPr>
        <a:xfrm>
          <a:off x="0" y="0"/>
          <a:ext cx="0" cy="0"/>
          <a:chOff x="0" y="0"/>
          <a:chExt cx="0" cy="0"/>
        </a:xfrm>
      </p:grpSpPr>
      <p:sp>
        <p:nvSpPr>
          <p:cNvPr id="201" name="Google Shape;201;p22"/>
          <p:cNvSpPr txBox="1">
            <a:spLocks noGrp="1"/>
          </p:cNvSpPr>
          <p:nvPr>
            <p:ph type="title"/>
          </p:nvPr>
        </p:nvSpPr>
        <p:spPr>
          <a:xfrm>
            <a:off x="720000" y="410458"/>
            <a:ext cx="7704000" cy="572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02" name="Google Shape;202;p22"/>
          <p:cNvSpPr txBox="1">
            <a:spLocks noGrp="1"/>
          </p:cNvSpPr>
          <p:nvPr>
            <p:ph type="subTitle" idx="1"/>
          </p:nvPr>
        </p:nvSpPr>
        <p:spPr>
          <a:xfrm>
            <a:off x="1023450" y="1246800"/>
            <a:ext cx="7097100" cy="257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200"/>
              <a:buChar char="●"/>
              <a:defRPr b="0"/>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grpSp>
        <p:nvGrpSpPr>
          <p:cNvPr id="203" name="Google Shape;203;p22"/>
          <p:cNvGrpSpPr/>
          <p:nvPr/>
        </p:nvGrpSpPr>
        <p:grpSpPr>
          <a:xfrm>
            <a:off x="-38100" y="300213"/>
            <a:ext cx="9205950" cy="4548088"/>
            <a:chOff x="-38100" y="300213"/>
            <a:chExt cx="9205950" cy="4548088"/>
          </a:xfrm>
        </p:grpSpPr>
        <p:grpSp>
          <p:nvGrpSpPr>
            <p:cNvPr id="204" name="Google Shape;204;p22"/>
            <p:cNvGrpSpPr/>
            <p:nvPr/>
          </p:nvGrpSpPr>
          <p:grpSpPr>
            <a:xfrm>
              <a:off x="-38100" y="300213"/>
              <a:ext cx="9205950" cy="4542988"/>
              <a:chOff x="-38100" y="300213"/>
              <a:chExt cx="9205950" cy="4542988"/>
            </a:xfrm>
          </p:grpSpPr>
          <p:cxnSp>
            <p:nvCxnSpPr>
              <p:cNvPr id="205" name="Google Shape;205;p22"/>
              <p:cNvCxnSpPr/>
              <p:nvPr/>
            </p:nvCxnSpPr>
            <p:spPr>
              <a:xfrm>
                <a:off x="-23850" y="300213"/>
                <a:ext cx="9191700" cy="0"/>
              </a:xfrm>
              <a:prstGeom prst="straightConnector1">
                <a:avLst/>
              </a:prstGeom>
              <a:noFill/>
              <a:ln w="9525" cap="flat" cmpd="sng">
                <a:solidFill>
                  <a:schemeClr val="dk2"/>
                </a:solidFill>
                <a:prstDash val="solid"/>
                <a:round/>
                <a:headEnd type="none" w="med" len="med"/>
                <a:tailEnd type="none" w="med" len="med"/>
              </a:ln>
            </p:spPr>
          </p:cxnSp>
          <p:cxnSp>
            <p:nvCxnSpPr>
              <p:cNvPr id="206" name="Google Shape;206;p22"/>
              <p:cNvCxnSpPr/>
              <p:nvPr/>
            </p:nvCxnSpPr>
            <p:spPr>
              <a:xfrm>
                <a:off x="-38100" y="4843200"/>
                <a:ext cx="9191700" cy="0"/>
              </a:xfrm>
              <a:prstGeom prst="straightConnector1">
                <a:avLst/>
              </a:prstGeom>
              <a:noFill/>
              <a:ln w="9525" cap="flat" cmpd="sng">
                <a:solidFill>
                  <a:schemeClr val="dk2"/>
                </a:solidFill>
                <a:prstDash val="solid"/>
                <a:round/>
                <a:headEnd type="none" w="med" len="med"/>
                <a:tailEnd type="none" w="med" len="med"/>
              </a:ln>
            </p:spPr>
          </p:cxnSp>
        </p:grpSp>
        <p:grpSp>
          <p:nvGrpSpPr>
            <p:cNvPr id="207" name="Google Shape;207;p22"/>
            <p:cNvGrpSpPr/>
            <p:nvPr/>
          </p:nvGrpSpPr>
          <p:grpSpPr>
            <a:xfrm>
              <a:off x="466725" y="304800"/>
              <a:ext cx="8210475" cy="4543500"/>
              <a:chOff x="466725" y="304800"/>
              <a:chExt cx="8210475" cy="4543500"/>
            </a:xfrm>
          </p:grpSpPr>
          <p:cxnSp>
            <p:nvCxnSpPr>
              <p:cNvPr id="208" name="Google Shape;208;p22"/>
              <p:cNvCxnSpPr/>
              <p:nvPr/>
            </p:nvCxnSpPr>
            <p:spPr>
              <a:xfrm>
                <a:off x="466725" y="304800"/>
                <a:ext cx="0" cy="4543500"/>
              </a:xfrm>
              <a:prstGeom prst="straightConnector1">
                <a:avLst/>
              </a:prstGeom>
              <a:noFill/>
              <a:ln w="9525" cap="flat" cmpd="sng">
                <a:solidFill>
                  <a:schemeClr val="dk2"/>
                </a:solidFill>
                <a:prstDash val="solid"/>
                <a:round/>
                <a:headEnd type="none" w="med" len="med"/>
                <a:tailEnd type="none" w="med" len="med"/>
              </a:ln>
            </p:spPr>
          </p:cxnSp>
          <p:cxnSp>
            <p:nvCxnSpPr>
              <p:cNvPr id="209" name="Google Shape;209;p22"/>
              <p:cNvCxnSpPr/>
              <p:nvPr/>
            </p:nvCxnSpPr>
            <p:spPr>
              <a:xfrm>
                <a:off x="8677200" y="304800"/>
                <a:ext cx="0" cy="4543500"/>
              </a:xfrm>
              <a:prstGeom prst="straightConnector1">
                <a:avLst/>
              </a:prstGeom>
              <a:noFill/>
              <a:ln w="9525" cap="flat" cmpd="sng">
                <a:solidFill>
                  <a:schemeClr val="dk2"/>
                </a:solidFill>
                <a:prstDash val="solid"/>
                <a:round/>
                <a:headEnd type="none" w="med" len="med"/>
                <a:tailEnd type="none" w="med" len="med"/>
              </a:ln>
            </p:spPr>
          </p:cxn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10"/>
        <p:cNvGrpSpPr/>
        <p:nvPr/>
      </p:nvGrpSpPr>
      <p:grpSpPr>
        <a:xfrm>
          <a:off x="0" y="0"/>
          <a:ext cx="0" cy="0"/>
          <a:chOff x="0" y="0"/>
          <a:chExt cx="0" cy="0"/>
        </a:xfrm>
      </p:grpSpPr>
      <p:grpSp>
        <p:nvGrpSpPr>
          <p:cNvPr id="211" name="Google Shape;211;p23"/>
          <p:cNvGrpSpPr/>
          <p:nvPr/>
        </p:nvGrpSpPr>
        <p:grpSpPr>
          <a:xfrm>
            <a:off x="-38100" y="300213"/>
            <a:ext cx="9205950" cy="4548088"/>
            <a:chOff x="-38100" y="300213"/>
            <a:chExt cx="9205950" cy="4548088"/>
          </a:xfrm>
        </p:grpSpPr>
        <p:grpSp>
          <p:nvGrpSpPr>
            <p:cNvPr id="212" name="Google Shape;212;p23"/>
            <p:cNvGrpSpPr/>
            <p:nvPr/>
          </p:nvGrpSpPr>
          <p:grpSpPr>
            <a:xfrm>
              <a:off x="-38100" y="300213"/>
              <a:ext cx="9205950" cy="4542988"/>
              <a:chOff x="-38100" y="300213"/>
              <a:chExt cx="9205950" cy="4542988"/>
            </a:xfrm>
          </p:grpSpPr>
          <p:cxnSp>
            <p:nvCxnSpPr>
              <p:cNvPr id="213" name="Google Shape;213;p23"/>
              <p:cNvCxnSpPr/>
              <p:nvPr/>
            </p:nvCxnSpPr>
            <p:spPr>
              <a:xfrm>
                <a:off x="-23850" y="300213"/>
                <a:ext cx="9191700" cy="0"/>
              </a:xfrm>
              <a:prstGeom prst="straightConnector1">
                <a:avLst/>
              </a:prstGeom>
              <a:noFill/>
              <a:ln w="9525" cap="flat" cmpd="sng">
                <a:solidFill>
                  <a:schemeClr val="dk2"/>
                </a:solidFill>
                <a:prstDash val="solid"/>
                <a:round/>
                <a:headEnd type="none" w="med" len="med"/>
                <a:tailEnd type="none" w="med" len="med"/>
              </a:ln>
            </p:spPr>
          </p:cxnSp>
          <p:cxnSp>
            <p:nvCxnSpPr>
              <p:cNvPr id="214" name="Google Shape;214;p23"/>
              <p:cNvCxnSpPr/>
              <p:nvPr/>
            </p:nvCxnSpPr>
            <p:spPr>
              <a:xfrm>
                <a:off x="-38100" y="4843200"/>
                <a:ext cx="9191700" cy="0"/>
              </a:xfrm>
              <a:prstGeom prst="straightConnector1">
                <a:avLst/>
              </a:prstGeom>
              <a:noFill/>
              <a:ln w="9525" cap="flat" cmpd="sng">
                <a:solidFill>
                  <a:schemeClr val="dk2"/>
                </a:solidFill>
                <a:prstDash val="solid"/>
                <a:round/>
                <a:headEnd type="none" w="med" len="med"/>
                <a:tailEnd type="none" w="med" len="med"/>
              </a:ln>
            </p:spPr>
          </p:cxnSp>
        </p:grpSp>
        <p:grpSp>
          <p:nvGrpSpPr>
            <p:cNvPr id="215" name="Google Shape;215;p23"/>
            <p:cNvGrpSpPr/>
            <p:nvPr/>
          </p:nvGrpSpPr>
          <p:grpSpPr>
            <a:xfrm>
              <a:off x="466725" y="304800"/>
              <a:ext cx="8210475" cy="4543500"/>
              <a:chOff x="466725" y="304800"/>
              <a:chExt cx="8210475" cy="4543500"/>
            </a:xfrm>
          </p:grpSpPr>
          <p:cxnSp>
            <p:nvCxnSpPr>
              <p:cNvPr id="216" name="Google Shape;216;p23"/>
              <p:cNvCxnSpPr/>
              <p:nvPr/>
            </p:nvCxnSpPr>
            <p:spPr>
              <a:xfrm>
                <a:off x="466725" y="304800"/>
                <a:ext cx="0" cy="4543500"/>
              </a:xfrm>
              <a:prstGeom prst="straightConnector1">
                <a:avLst/>
              </a:prstGeom>
              <a:noFill/>
              <a:ln w="9525" cap="flat" cmpd="sng">
                <a:solidFill>
                  <a:schemeClr val="dk2"/>
                </a:solidFill>
                <a:prstDash val="solid"/>
                <a:round/>
                <a:headEnd type="none" w="med" len="med"/>
                <a:tailEnd type="none" w="med" len="med"/>
              </a:ln>
            </p:spPr>
          </p:cxnSp>
          <p:cxnSp>
            <p:nvCxnSpPr>
              <p:cNvPr id="217" name="Google Shape;217;p23"/>
              <p:cNvCxnSpPr/>
              <p:nvPr/>
            </p:nvCxnSpPr>
            <p:spPr>
              <a:xfrm>
                <a:off x="8677200" y="304800"/>
                <a:ext cx="0" cy="4543500"/>
              </a:xfrm>
              <a:prstGeom prst="straightConnector1">
                <a:avLst/>
              </a:prstGeom>
              <a:noFill/>
              <a:ln w="9525" cap="flat" cmpd="sng">
                <a:solidFill>
                  <a:schemeClr val="dk2"/>
                </a:solidFill>
                <a:prstDash val="solid"/>
                <a:round/>
                <a:headEnd type="none" w="med" len="med"/>
                <a:tailEnd type="none" w="med" len="med"/>
              </a:ln>
            </p:spPr>
          </p:cxn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18"/>
        <p:cNvGrpSpPr/>
        <p:nvPr/>
      </p:nvGrpSpPr>
      <p:grpSpPr>
        <a:xfrm>
          <a:off x="0" y="0"/>
          <a:ext cx="0" cy="0"/>
          <a:chOff x="0" y="0"/>
          <a:chExt cx="0" cy="0"/>
        </a:xfrm>
      </p:grpSpPr>
      <p:grpSp>
        <p:nvGrpSpPr>
          <p:cNvPr id="219" name="Google Shape;219;p24"/>
          <p:cNvGrpSpPr/>
          <p:nvPr/>
        </p:nvGrpSpPr>
        <p:grpSpPr>
          <a:xfrm>
            <a:off x="-38100" y="462000"/>
            <a:ext cx="9205950" cy="4219500"/>
            <a:chOff x="-38100" y="462000"/>
            <a:chExt cx="9205950" cy="4219500"/>
          </a:xfrm>
        </p:grpSpPr>
        <p:cxnSp>
          <p:nvCxnSpPr>
            <p:cNvPr id="220" name="Google Shape;220;p24"/>
            <p:cNvCxnSpPr/>
            <p:nvPr/>
          </p:nvCxnSpPr>
          <p:spPr>
            <a:xfrm>
              <a:off x="-23850" y="462138"/>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221" name="Google Shape;221;p24"/>
            <p:cNvCxnSpPr/>
            <p:nvPr/>
          </p:nvCxnSpPr>
          <p:spPr>
            <a:xfrm>
              <a:off x="-38100" y="4676775"/>
              <a:ext cx="9191700" cy="0"/>
            </a:xfrm>
            <a:prstGeom prst="straightConnector1">
              <a:avLst/>
            </a:prstGeom>
            <a:noFill/>
            <a:ln w="9525" cap="flat" cmpd="sng">
              <a:solidFill>
                <a:srgbClr val="B1AFA0"/>
              </a:solidFill>
              <a:prstDash val="solid"/>
              <a:round/>
              <a:headEnd type="none" w="med" len="med"/>
              <a:tailEnd type="none" w="med" len="med"/>
            </a:ln>
          </p:spPr>
        </p:cxnSp>
        <p:cxnSp>
          <p:nvCxnSpPr>
            <p:cNvPr id="222" name="Google Shape;222;p24"/>
            <p:cNvCxnSpPr/>
            <p:nvPr/>
          </p:nvCxnSpPr>
          <p:spPr>
            <a:xfrm>
              <a:off x="466725" y="462000"/>
              <a:ext cx="0" cy="4219500"/>
            </a:xfrm>
            <a:prstGeom prst="straightConnector1">
              <a:avLst/>
            </a:prstGeom>
            <a:noFill/>
            <a:ln w="9525" cap="flat" cmpd="sng">
              <a:solidFill>
                <a:srgbClr val="B1AFA0"/>
              </a:solidFill>
              <a:prstDash val="solid"/>
              <a:round/>
              <a:headEnd type="none" w="med" len="med"/>
              <a:tailEnd type="none" w="med" len="med"/>
            </a:ln>
          </p:spPr>
        </p:cxnSp>
        <p:cxnSp>
          <p:nvCxnSpPr>
            <p:cNvPr id="223" name="Google Shape;223;p24"/>
            <p:cNvCxnSpPr/>
            <p:nvPr/>
          </p:nvCxnSpPr>
          <p:spPr>
            <a:xfrm>
              <a:off x="8430775" y="462000"/>
              <a:ext cx="0" cy="4219500"/>
            </a:xfrm>
            <a:prstGeom prst="straightConnector1">
              <a:avLst/>
            </a:prstGeom>
            <a:noFill/>
            <a:ln w="9525" cap="flat" cmpd="sng">
              <a:solidFill>
                <a:srgbClr val="B1AFA0"/>
              </a:solidFill>
              <a:prstDash val="solid"/>
              <a:round/>
              <a:headEnd type="none" w="med" len="med"/>
              <a:tailEnd type="none" w="med" len="med"/>
            </a:ln>
          </p:spPr>
        </p:cxnSp>
      </p:grpSp>
      <p:cxnSp>
        <p:nvCxnSpPr>
          <p:cNvPr id="224" name="Google Shape;224;p24"/>
          <p:cNvCxnSpPr/>
          <p:nvPr/>
        </p:nvCxnSpPr>
        <p:spPr>
          <a:xfrm>
            <a:off x="5450625" y="462000"/>
            <a:ext cx="0" cy="4219500"/>
          </a:xfrm>
          <a:prstGeom prst="straightConnector1">
            <a:avLst/>
          </a:prstGeom>
          <a:noFill/>
          <a:ln w="9525" cap="flat" cmpd="sng">
            <a:solidFill>
              <a:srgbClr val="B1AFA0"/>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Nanum Myeongjo"/>
              <a:buNone/>
              <a:defRPr sz="3000" b="1">
                <a:solidFill>
                  <a:schemeClr val="dk1"/>
                </a:solidFill>
                <a:latin typeface="Nanum Myeongjo"/>
                <a:ea typeface="Nanum Myeongjo"/>
                <a:cs typeface="Nanum Myeongjo"/>
                <a:sym typeface="Nanum Myeongjo"/>
              </a:defRPr>
            </a:lvl1pPr>
            <a:lvl2pPr lvl="1" algn="ctr" rtl="0">
              <a:spcBef>
                <a:spcPts val="0"/>
              </a:spcBef>
              <a:spcAft>
                <a:spcPts val="0"/>
              </a:spcAft>
              <a:buClr>
                <a:schemeClr val="dk1"/>
              </a:buClr>
              <a:buSzPts val="3000"/>
              <a:buFont typeface="Nanum Myeongjo"/>
              <a:buNone/>
              <a:defRPr sz="3000" b="1">
                <a:solidFill>
                  <a:schemeClr val="dk1"/>
                </a:solidFill>
                <a:latin typeface="Nanum Myeongjo"/>
                <a:ea typeface="Nanum Myeongjo"/>
                <a:cs typeface="Nanum Myeongjo"/>
                <a:sym typeface="Nanum Myeongjo"/>
              </a:defRPr>
            </a:lvl2pPr>
            <a:lvl3pPr lvl="2" algn="ctr" rtl="0">
              <a:spcBef>
                <a:spcPts val="0"/>
              </a:spcBef>
              <a:spcAft>
                <a:spcPts val="0"/>
              </a:spcAft>
              <a:buClr>
                <a:schemeClr val="dk1"/>
              </a:buClr>
              <a:buSzPts val="3000"/>
              <a:buFont typeface="Nanum Myeongjo"/>
              <a:buNone/>
              <a:defRPr sz="3000" b="1">
                <a:solidFill>
                  <a:schemeClr val="dk1"/>
                </a:solidFill>
                <a:latin typeface="Nanum Myeongjo"/>
                <a:ea typeface="Nanum Myeongjo"/>
                <a:cs typeface="Nanum Myeongjo"/>
                <a:sym typeface="Nanum Myeongjo"/>
              </a:defRPr>
            </a:lvl3pPr>
            <a:lvl4pPr lvl="3" algn="ctr" rtl="0">
              <a:spcBef>
                <a:spcPts val="0"/>
              </a:spcBef>
              <a:spcAft>
                <a:spcPts val="0"/>
              </a:spcAft>
              <a:buClr>
                <a:schemeClr val="dk1"/>
              </a:buClr>
              <a:buSzPts val="3000"/>
              <a:buFont typeface="Nanum Myeongjo"/>
              <a:buNone/>
              <a:defRPr sz="3000" b="1">
                <a:solidFill>
                  <a:schemeClr val="dk1"/>
                </a:solidFill>
                <a:latin typeface="Nanum Myeongjo"/>
                <a:ea typeface="Nanum Myeongjo"/>
                <a:cs typeface="Nanum Myeongjo"/>
                <a:sym typeface="Nanum Myeongjo"/>
              </a:defRPr>
            </a:lvl4pPr>
            <a:lvl5pPr lvl="4" algn="ctr" rtl="0">
              <a:spcBef>
                <a:spcPts val="0"/>
              </a:spcBef>
              <a:spcAft>
                <a:spcPts val="0"/>
              </a:spcAft>
              <a:buClr>
                <a:schemeClr val="dk1"/>
              </a:buClr>
              <a:buSzPts val="3000"/>
              <a:buFont typeface="Nanum Myeongjo"/>
              <a:buNone/>
              <a:defRPr sz="3000" b="1">
                <a:solidFill>
                  <a:schemeClr val="dk1"/>
                </a:solidFill>
                <a:latin typeface="Nanum Myeongjo"/>
                <a:ea typeface="Nanum Myeongjo"/>
                <a:cs typeface="Nanum Myeongjo"/>
                <a:sym typeface="Nanum Myeongjo"/>
              </a:defRPr>
            </a:lvl5pPr>
            <a:lvl6pPr lvl="5" algn="ctr" rtl="0">
              <a:spcBef>
                <a:spcPts val="0"/>
              </a:spcBef>
              <a:spcAft>
                <a:spcPts val="0"/>
              </a:spcAft>
              <a:buClr>
                <a:schemeClr val="dk1"/>
              </a:buClr>
              <a:buSzPts val="3000"/>
              <a:buFont typeface="Nanum Myeongjo"/>
              <a:buNone/>
              <a:defRPr sz="3000" b="1">
                <a:solidFill>
                  <a:schemeClr val="dk1"/>
                </a:solidFill>
                <a:latin typeface="Nanum Myeongjo"/>
                <a:ea typeface="Nanum Myeongjo"/>
                <a:cs typeface="Nanum Myeongjo"/>
                <a:sym typeface="Nanum Myeongjo"/>
              </a:defRPr>
            </a:lvl6pPr>
            <a:lvl7pPr lvl="6" algn="ctr" rtl="0">
              <a:spcBef>
                <a:spcPts val="0"/>
              </a:spcBef>
              <a:spcAft>
                <a:spcPts val="0"/>
              </a:spcAft>
              <a:buClr>
                <a:schemeClr val="dk1"/>
              </a:buClr>
              <a:buSzPts val="3000"/>
              <a:buFont typeface="Nanum Myeongjo"/>
              <a:buNone/>
              <a:defRPr sz="3000" b="1">
                <a:solidFill>
                  <a:schemeClr val="dk1"/>
                </a:solidFill>
                <a:latin typeface="Nanum Myeongjo"/>
                <a:ea typeface="Nanum Myeongjo"/>
                <a:cs typeface="Nanum Myeongjo"/>
                <a:sym typeface="Nanum Myeongjo"/>
              </a:defRPr>
            </a:lvl7pPr>
            <a:lvl8pPr lvl="7" algn="ctr" rtl="0">
              <a:spcBef>
                <a:spcPts val="0"/>
              </a:spcBef>
              <a:spcAft>
                <a:spcPts val="0"/>
              </a:spcAft>
              <a:buClr>
                <a:schemeClr val="dk1"/>
              </a:buClr>
              <a:buSzPts val="3000"/>
              <a:buFont typeface="Nanum Myeongjo"/>
              <a:buNone/>
              <a:defRPr sz="3000" b="1">
                <a:solidFill>
                  <a:schemeClr val="dk1"/>
                </a:solidFill>
                <a:latin typeface="Nanum Myeongjo"/>
                <a:ea typeface="Nanum Myeongjo"/>
                <a:cs typeface="Nanum Myeongjo"/>
                <a:sym typeface="Nanum Myeongjo"/>
              </a:defRPr>
            </a:lvl8pPr>
            <a:lvl9pPr lvl="8" algn="ctr" rtl="0">
              <a:spcBef>
                <a:spcPts val="0"/>
              </a:spcBef>
              <a:spcAft>
                <a:spcPts val="0"/>
              </a:spcAft>
              <a:buClr>
                <a:schemeClr val="dk1"/>
              </a:buClr>
              <a:buSzPts val="3000"/>
              <a:buFont typeface="Nanum Myeongjo"/>
              <a:buNone/>
              <a:defRPr sz="3000" b="1">
                <a:solidFill>
                  <a:schemeClr val="dk1"/>
                </a:solidFill>
                <a:latin typeface="Nanum Myeongjo"/>
                <a:ea typeface="Nanum Myeongjo"/>
                <a:cs typeface="Nanum Myeongjo"/>
                <a:sym typeface="Nanum Myeongjo"/>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rsenal"/>
              <a:buChar char="●"/>
              <a:defRPr>
                <a:solidFill>
                  <a:schemeClr val="dk1"/>
                </a:solidFill>
                <a:latin typeface="Arsenal"/>
                <a:ea typeface="Arsenal"/>
                <a:cs typeface="Arsenal"/>
                <a:sym typeface="Arsenal"/>
              </a:defRPr>
            </a:lvl1pPr>
            <a:lvl2pPr marL="914400" lvl="1" indent="-317500">
              <a:lnSpc>
                <a:spcPct val="100000"/>
              </a:lnSpc>
              <a:spcBef>
                <a:spcPts val="1600"/>
              </a:spcBef>
              <a:spcAft>
                <a:spcPts val="0"/>
              </a:spcAft>
              <a:buClr>
                <a:schemeClr val="dk1"/>
              </a:buClr>
              <a:buSzPts val="1400"/>
              <a:buFont typeface="Arsenal"/>
              <a:buChar char="○"/>
              <a:defRPr>
                <a:solidFill>
                  <a:schemeClr val="dk1"/>
                </a:solidFill>
                <a:latin typeface="Arsenal"/>
                <a:ea typeface="Arsenal"/>
                <a:cs typeface="Arsenal"/>
                <a:sym typeface="Arsenal"/>
              </a:defRPr>
            </a:lvl2pPr>
            <a:lvl3pPr marL="1371600" lvl="2" indent="-317500">
              <a:lnSpc>
                <a:spcPct val="100000"/>
              </a:lnSpc>
              <a:spcBef>
                <a:spcPts val="1600"/>
              </a:spcBef>
              <a:spcAft>
                <a:spcPts val="0"/>
              </a:spcAft>
              <a:buClr>
                <a:schemeClr val="dk1"/>
              </a:buClr>
              <a:buSzPts val="1400"/>
              <a:buFont typeface="Arsenal"/>
              <a:buChar char="■"/>
              <a:defRPr>
                <a:solidFill>
                  <a:schemeClr val="dk1"/>
                </a:solidFill>
                <a:latin typeface="Arsenal"/>
                <a:ea typeface="Arsenal"/>
                <a:cs typeface="Arsenal"/>
                <a:sym typeface="Arsenal"/>
              </a:defRPr>
            </a:lvl3pPr>
            <a:lvl4pPr marL="1828800" lvl="3" indent="-317500">
              <a:lnSpc>
                <a:spcPct val="100000"/>
              </a:lnSpc>
              <a:spcBef>
                <a:spcPts val="1600"/>
              </a:spcBef>
              <a:spcAft>
                <a:spcPts val="0"/>
              </a:spcAft>
              <a:buClr>
                <a:schemeClr val="dk1"/>
              </a:buClr>
              <a:buSzPts val="1400"/>
              <a:buFont typeface="Arsenal"/>
              <a:buChar char="●"/>
              <a:defRPr>
                <a:solidFill>
                  <a:schemeClr val="dk1"/>
                </a:solidFill>
                <a:latin typeface="Arsenal"/>
                <a:ea typeface="Arsenal"/>
                <a:cs typeface="Arsenal"/>
                <a:sym typeface="Arsenal"/>
              </a:defRPr>
            </a:lvl4pPr>
            <a:lvl5pPr marL="2286000" lvl="4" indent="-317500">
              <a:lnSpc>
                <a:spcPct val="100000"/>
              </a:lnSpc>
              <a:spcBef>
                <a:spcPts val="1600"/>
              </a:spcBef>
              <a:spcAft>
                <a:spcPts val="0"/>
              </a:spcAft>
              <a:buClr>
                <a:schemeClr val="dk1"/>
              </a:buClr>
              <a:buSzPts val="1400"/>
              <a:buFont typeface="Arsenal"/>
              <a:buChar char="○"/>
              <a:defRPr>
                <a:solidFill>
                  <a:schemeClr val="dk1"/>
                </a:solidFill>
                <a:latin typeface="Arsenal"/>
                <a:ea typeface="Arsenal"/>
                <a:cs typeface="Arsenal"/>
                <a:sym typeface="Arsenal"/>
              </a:defRPr>
            </a:lvl5pPr>
            <a:lvl6pPr marL="2743200" lvl="5" indent="-317500">
              <a:lnSpc>
                <a:spcPct val="100000"/>
              </a:lnSpc>
              <a:spcBef>
                <a:spcPts val="1600"/>
              </a:spcBef>
              <a:spcAft>
                <a:spcPts val="0"/>
              </a:spcAft>
              <a:buClr>
                <a:schemeClr val="dk1"/>
              </a:buClr>
              <a:buSzPts val="1400"/>
              <a:buFont typeface="Arsenal"/>
              <a:buChar char="■"/>
              <a:defRPr>
                <a:solidFill>
                  <a:schemeClr val="dk1"/>
                </a:solidFill>
                <a:latin typeface="Arsenal"/>
                <a:ea typeface="Arsenal"/>
                <a:cs typeface="Arsenal"/>
                <a:sym typeface="Arsenal"/>
              </a:defRPr>
            </a:lvl6pPr>
            <a:lvl7pPr marL="3200400" lvl="6" indent="-317500">
              <a:lnSpc>
                <a:spcPct val="100000"/>
              </a:lnSpc>
              <a:spcBef>
                <a:spcPts val="1600"/>
              </a:spcBef>
              <a:spcAft>
                <a:spcPts val="0"/>
              </a:spcAft>
              <a:buClr>
                <a:schemeClr val="dk1"/>
              </a:buClr>
              <a:buSzPts val="1400"/>
              <a:buFont typeface="Arsenal"/>
              <a:buChar char="●"/>
              <a:defRPr>
                <a:solidFill>
                  <a:schemeClr val="dk1"/>
                </a:solidFill>
                <a:latin typeface="Arsenal"/>
                <a:ea typeface="Arsenal"/>
                <a:cs typeface="Arsenal"/>
                <a:sym typeface="Arsenal"/>
              </a:defRPr>
            </a:lvl7pPr>
            <a:lvl8pPr marL="3657600" lvl="7" indent="-317500">
              <a:lnSpc>
                <a:spcPct val="100000"/>
              </a:lnSpc>
              <a:spcBef>
                <a:spcPts val="1600"/>
              </a:spcBef>
              <a:spcAft>
                <a:spcPts val="0"/>
              </a:spcAft>
              <a:buClr>
                <a:schemeClr val="dk1"/>
              </a:buClr>
              <a:buSzPts val="1400"/>
              <a:buFont typeface="Arsenal"/>
              <a:buChar char="○"/>
              <a:defRPr>
                <a:solidFill>
                  <a:schemeClr val="dk1"/>
                </a:solidFill>
                <a:latin typeface="Arsenal"/>
                <a:ea typeface="Arsenal"/>
                <a:cs typeface="Arsenal"/>
                <a:sym typeface="Arsenal"/>
              </a:defRPr>
            </a:lvl8pPr>
            <a:lvl9pPr marL="4114800" lvl="8" indent="-317500">
              <a:lnSpc>
                <a:spcPct val="100000"/>
              </a:lnSpc>
              <a:spcBef>
                <a:spcPts val="1600"/>
              </a:spcBef>
              <a:spcAft>
                <a:spcPts val="1600"/>
              </a:spcAft>
              <a:buClr>
                <a:schemeClr val="dk1"/>
              </a:buClr>
              <a:buSzPts val="1400"/>
              <a:buFont typeface="Arsenal"/>
              <a:buChar char="■"/>
              <a:defRPr>
                <a:solidFill>
                  <a:schemeClr val="dk1"/>
                </a:solidFill>
                <a:latin typeface="Arsenal"/>
                <a:ea typeface="Arsenal"/>
                <a:cs typeface="Arsenal"/>
                <a:sym typeface="Arsen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5"/>
          <p:cNvSpPr txBox="1">
            <a:spLocks noGrp="1"/>
          </p:cNvSpPr>
          <p:nvPr>
            <p:ph type="ctrTitle"/>
          </p:nvPr>
        </p:nvSpPr>
        <p:spPr>
          <a:xfrm>
            <a:off x="460450" y="491825"/>
            <a:ext cx="6303300" cy="1741800"/>
          </a:xfrm>
          <a:prstGeom prst="rect">
            <a:avLst/>
          </a:prstGeom>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3500">
                <a:solidFill>
                  <a:srgbClr val="352F22"/>
                </a:solidFill>
              </a:rPr>
              <a:t>The Search for the Burial Sites of the Cumberland Association Signers</a:t>
            </a:r>
            <a:endParaRPr sz="4500"/>
          </a:p>
        </p:txBody>
      </p:sp>
      <p:sp>
        <p:nvSpPr>
          <p:cNvPr id="230" name="Google Shape;230;p25"/>
          <p:cNvSpPr txBox="1">
            <a:spLocks noGrp="1"/>
          </p:cNvSpPr>
          <p:nvPr>
            <p:ph type="subTitle" idx="1"/>
          </p:nvPr>
        </p:nvSpPr>
        <p:spPr>
          <a:xfrm>
            <a:off x="641600" y="2626800"/>
            <a:ext cx="3314400" cy="1185600"/>
          </a:xfrm>
          <a:prstGeom prst="rect">
            <a:avLst/>
          </a:prstGeom>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rgbClr val="352F22"/>
                </a:solidFill>
              </a:rPr>
              <a:t>Kaitlyn Santos-Porter</a:t>
            </a:r>
            <a:br>
              <a:rPr lang="en" sz="1800">
                <a:solidFill>
                  <a:srgbClr val="352F22"/>
                </a:solidFill>
              </a:rPr>
            </a:br>
            <a:r>
              <a:rPr lang="en" sz="1800">
                <a:solidFill>
                  <a:srgbClr val="352F22"/>
                </a:solidFill>
              </a:rPr>
              <a:t>Cumberland County Public Library</a:t>
            </a:r>
            <a:endParaRPr sz="1800">
              <a:solidFill>
                <a:srgbClr val="352F22"/>
              </a:solidFill>
            </a:endParaRPr>
          </a:p>
          <a:p>
            <a:pPr marL="0" lvl="0" indent="0" algn="ctr" rtl="0">
              <a:spcBef>
                <a:spcPts val="0"/>
              </a:spcBef>
              <a:spcAft>
                <a:spcPts val="0"/>
              </a:spcAft>
              <a:buNone/>
            </a:pPr>
            <a:r>
              <a:rPr lang="en" sz="1800">
                <a:solidFill>
                  <a:srgbClr val="352F22"/>
                </a:solidFill>
              </a:rPr>
              <a:t>Local &amp; State History Department</a:t>
            </a:r>
            <a:endParaRPr sz="1800">
              <a:solidFill>
                <a:srgbClr val="352F22"/>
              </a:solidFill>
            </a:endParaRPr>
          </a:p>
        </p:txBody>
      </p:sp>
      <p:pic>
        <p:nvPicPr>
          <p:cNvPr id="231" name="Google Shape;231;p25"/>
          <p:cNvPicPr preferRelativeResize="0"/>
          <p:nvPr/>
        </p:nvPicPr>
        <p:blipFill>
          <a:blip r:embed="rId3">
            <a:alphaModFix/>
          </a:blip>
          <a:stretch>
            <a:fillRect/>
          </a:stretch>
        </p:blipFill>
        <p:spPr>
          <a:xfrm>
            <a:off x="4199625" y="1742253"/>
            <a:ext cx="4121175" cy="284539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6"/>
          <p:cNvSpPr txBox="1">
            <a:spLocks noGrp="1"/>
          </p:cNvSpPr>
          <p:nvPr>
            <p:ph type="title"/>
          </p:nvPr>
        </p:nvSpPr>
        <p:spPr>
          <a:xfrm>
            <a:off x="2272200" y="325050"/>
            <a:ext cx="45996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u="sng"/>
              <a:t>Cumberland Association</a:t>
            </a:r>
            <a:endParaRPr u="sng"/>
          </a:p>
        </p:txBody>
      </p:sp>
      <p:sp>
        <p:nvSpPr>
          <p:cNvPr id="237" name="Google Shape;237;p26"/>
          <p:cNvSpPr txBox="1">
            <a:spLocks noGrp="1"/>
          </p:cNvSpPr>
          <p:nvPr>
            <p:ph type="body" idx="4294967295"/>
          </p:nvPr>
        </p:nvSpPr>
        <p:spPr>
          <a:xfrm>
            <a:off x="799925" y="1007900"/>
            <a:ext cx="3367800" cy="3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dirty="0"/>
              <a:t>55 Signers of the Liberty Point Resolves</a:t>
            </a:r>
            <a:endParaRPr sz="1700" dirty="0"/>
          </a:p>
          <a:p>
            <a:pPr marL="0" lvl="0" indent="0" algn="l" rtl="0">
              <a:spcBef>
                <a:spcPts val="0"/>
              </a:spcBef>
              <a:spcAft>
                <a:spcPts val="0"/>
              </a:spcAft>
              <a:buNone/>
            </a:pPr>
            <a:endParaRPr sz="1700" dirty="0"/>
          </a:p>
          <a:p>
            <a:pPr marL="0" lvl="0" indent="0" algn="l" rtl="0">
              <a:spcBef>
                <a:spcPts val="0"/>
              </a:spcBef>
              <a:spcAft>
                <a:spcPts val="0"/>
              </a:spcAft>
              <a:buNone/>
            </a:pPr>
            <a:r>
              <a:rPr lang="en" sz="1700" dirty="0"/>
              <a:t>Signed June 20, 1775</a:t>
            </a:r>
            <a:endParaRPr sz="1700" dirty="0"/>
          </a:p>
          <a:p>
            <a:pPr marL="0" lvl="0" indent="0" algn="l" rtl="0">
              <a:spcBef>
                <a:spcPts val="0"/>
              </a:spcBef>
              <a:spcAft>
                <a:spcPts val="0"/>
              </a:spcAft>
              <a:buNone/>
            </a:pPr>
            <a:endParaRPr sz="1700" dirty="0"/>
          </a:p>
          <a:p>
            <a:pPr marL="0" lvl="0" indent="0" algn="l" rtl="0">
              <a:spcBef>
                <a:spcPts val="0"/>
              </a:spcBef>
              <a:spcAft>
                <a:spcPts val="0"/>
              </a:spcAft>
              <a:buNone/>
            </a:pPr>
            <a:r>
              <a:rPr lang="en" sz="1700" dirty="0"/>
              <a:t>Signers’ Burial Sites:</a:t>
            </a:r>
            <a:endParaRPr sz="1700" dirty="0"/>
          </a:p>
          <a:p>
            <a:pPr marL="457200" lvl="0" indent="-336550" algn="l" rtl="0">
              <a:spcBef>
                <a:spcPts val="0"/>
              </a:spcBef>
              <a:spcAft>
                <a:spcPts val="0"/>
              </a:spcAft>
              <a:buSzPts val="1700"/>
              <a:buChar char="-"/>
            </a:pPr>
            <a:r>
              <a:rPr lang="en" sz="1700" dirty="0"/>
              <a:t>James Gee</a:t>
            </a:r>
            <a:endParaRPr sz="1700" dirty="0"/>
          </a:p>
          <a:p>
            <a:pPr marL="457200" lvl="0" indent="-336550" algn="l" rtl="0">
              <a:spcBef>
                <a:spcPts val="0"/>
              </a:spcBef>
              <a:spcAft>
                <a:spcPts val="0"/>
              </a:spcAft>
              <a:buSzPts val="1700"/>
              <a:buChar char="-"/>
            </a:pPr>
            <a:r>
              <a:rPr lang="en" sz="1700" dirty="0"/>
              <a:t>John Elwell</a:t>
            </a:r>
            <a:endParaRPr sz="1700" dirty="0"/>
          </a:p>
          <a:p>
            <a:pPr marL="457200" lvl="0" indent="-336550" algn="l" rtl="0">
              <a:spcBef>
                <a:spcPts val="0"/>
              </a:spcBef>
              <a:spcAft>
                <a:spcPts val="0"/>
              </a:spcAft>
              <a:buSzPts val="1700"/>
              <a:buChar char="-"/>
            </a:pPr>
            <a:r>
              <a:rPr lang="en" sz="1700" dirty="0"/>
              <a:t>Thomas White</a:t>
            </a:r>
            <a:endParaRPr sz="1700" dirty="0"/>
          </a:p>
          <a:p>
            <a:pPr marL="457200" lvl="0" indent="-336550" algn="l" rtl="0">
              <a:spcBef>
                <a:spcPts val="0"/>
              </a:spcBef>
              <a:spcAft>
                <a:spcPts val="0"/>
              </a:spcAft>
              <a:buSzPts val="1700"/>
              <a:buChar char="-"/>
            </a:pPr>
            <a:r>
              <a:rPr lang="en" sz="1700" dirty="0"/>
              <a:t>Robert Rowan</a:t>
            </a:r>
            <a:endParaRPr sz="1700" dirty="0"/>
          </a:p>
          <a:p>
            <a:pPr marL="457200" lvl="0" indent="-336550" algn="l" rtl="0">
              <a:spcBef>
                <a:spcPts val="0"/>
              </a:spcBef>
              <a:spcAft>
                <a:spcPts val="0"/>
              </a:spcAft>
              <a:buSzPts val="1700"/>
              <a:buChar char="-"/>
            </a:pPr>
            <a:r>
              <a:rPr lang="en" sz="1700" dirty="0"/>
              <a:t>Theophilus Evans</a:t>
            </a:r>
            <a:endParaRPr sz="1700" dirty="0"/>
          </a:p>
          <a:p>
            <a:pPr marL="457200" lvl="0" indent="-336550" algn="l" rtl="0">
              <a:spcBef>
                <a:spcPts val="0"/>
              </a:spcBef>
              <a:spcAft>
                <a:spcPts val="0"/>
              </a:spcAft>
              <a:buSzPts val="1700"/>
              <a:buChar char="-"/>
            </a:pPr>
            <a:r>
              <a:rPr lang="en" sz="1700" dirty="0"/>
              <a:t>Evans &amp; Carvers</a:t>
            </a:r>
            <a:endParaRPr sz="1700" dirty="0"/>
          </a:p>
          <a:p>
            <a:pPr marL="0" lvl="0" indent="0" algn="l" rtl="0">
              <a:spcBef>
                <a:spcPts val="0"/>
              </a:spcBef>
              <a:spcAft>
                <a:spcPts val="0"/>
              </a:spcAft>
              <a:buNone/>
            </a:pPr>
            <a:endParaRPr sz="1700" dirty="0"/>
          </a:p>
          <a:p>
            <a:pPr marL="0" lvl="0" indent="0" algn="l" rtl="0">
              <a:spcBef>
                <a:spcPts val="0"/>
              </a:spcBef>
              <a:spcAft>
                <a:spcPts val="0"/>
              </a:spcAft>
              <a:buNone/>
            </a:pPr>
            <a:endParaRPr sz="1700" dirty="0"/>
          </a:p>
          <a:p>
            <a:pPr marL="0" lvl="0" indent="0" algn="l" rtl="0">
              <a:spcBef>
                <a:spcPts val="0"/>
              </a:spcBef>
              <a:spcAft>
                <a:spcPts val="0"/>
              </a:spcAft>
              <a:buNone/>
            </a:pPr>
            <a:endParaRPr dirty="0"/>
          </a:p>
        </p:txBody>
      </p:sp>
      <p:pic>
        <p:nvPicPr>
          <p:cNvPr id="238" name="Google Shape;238;p26"/>
          <p:cNvPicPr preferRelativeResize="0"/>
          <p:nvPr/>
        </p:nvPicPr>
        <p:blipFill>
          <a:blip r:embed="rId3">
            <a:alphaModFix/>
          </a:blip>
          <a:stretch>
            <a:fillRect/>
          </a:stretch>
        </p:blipFill>
        <p:spPr>
          <a:xfrm>
            <a:off x="4046316" y="897750"/>
            <a:ext cx="4359776" cy="38225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7"/>
          <p:cNvSpPr txBox="1">
            <a:spLocks noGrp="1"/>
          </p:cNvSpPr>
          <p:nvPr>
            <p:ph type="subTitle" idx="1"/>
          </p:nvPr>
        </p:nvSpPr>
        <p:spPr>
          <a:xfrm>
            <a:off x="554850" y="1034625"/>
            <a:ext cx="8034300" cy="3689100"/>
          </a:xfrm>
          <a:prstGeom prst="rect">
            <a:avLst/>
          </a:prstGeom>
        </p:spPr>
        <p:txBody>
          <a:bodyPr spcFirstLastPara="1" wrap="square" lIns="91425" tIns="91425" rIns="91425" bIns="91425" anchor="ctr" anchorCtr="0">
            <a:noAutofit/>
          </a:bodyPr>
          <a:lstStyle/>
          <a:p>
            <a:pPr marL="457200" lvl="0" indent="-336550" algn="l" rtl="0">
              <a:spcBef>
                <a:spcPts val="0"/>
              </a:spcBef>
              <a:spcAft>
                <a:spcPts val="0"/>
              </a:spcAft>
              <a:buSzPts val="1700"/>
              <a:buChar char="●"/>
            </a:pPr>
            <a:r>
              <a:rPr lang="en" sz="1700"/>
              <a:t>Researched archival documents about the signers and their burial locations, including:</a:t>
            </a:r>
            <a:endParaRPr sz="1700"/>
          </a:p>
          <a:p>
            <a:pPr marL="914400" lvl="0" indent="-336550" algn="l" rtl="0">
              <a:spcBef>
                <a:spcPts val="0"/>
              </a:spcBef>
              <a:spcAft>
                <a:spcPts val="0"/>
              </a:spcAft>
              <a:buSzPts val="1700"/>
              <a:buChar char="-"/>
            </a:pPr>
            <a:r>
              <a:rPr lang="en" sz="1700"/>
              <a:t>Cumberland County’s “vertical files”</a:t>
            </a:r>
            <a:endParaRPr sz="1700"/>
          </a:p>
          <a:p>
            <a:pPr marL="914400" lvl="0" indent="-336550" algn="l" rtl="0">
              <a:spcBef>
                <a:spcPts val="0"/>
              </a:spcBef>
              <a:spcAft>
                <a:spcPts val="0"/>
              </a:spcAft>
              <a:buSzPts val="1700"/>
              <a:buChar char="-"/>
            </a:pPr>
            <a:r>
              <a:rPr lang="en" sz="1700"/>
              <a:t>Census, probate and estate records, court abstracts, land deeds</a:t>
            </a:r>
            <a:endParaRPr sz="1700"/>
          </a:p>
          <a:p>
            <a:pPr marL="914400" lvl="0" indent="0" algn="l" rtl="0">
              <a:spcBef>
                <a:spcPts val="0"/>
              </a:spcBef>
              <a:spcAft>
                <a:spcPts val="0"/>
              </a:spcAft>
              <a:buNone/>
            </a:pPr>
            <a:endParaRPr sz="1700"/>
          </a:p>
          <a:p>
            <a:pPr marL="914400" lvl="0" indent="0" algn="l" rtl="0">
              <a:spcBef>
                <a:spcPts val="0"/>
              </a:spcBef>
              <a:spcAft>
                <a:spcPts val="0"/>
              </a:spcAft>
              <a:buNone/>
            </a:pPr>
            <a:endParaRPr sz="1700"/>
          </a:p>
          <a:p>
            <a:pPr marL="457200" lvl="0" indent="-336550" algn="l" rtl="0">
              <a:spcBef>
                <a:spcPts val="0"/>
              </a:spcBef>
              <a:spcAft>
                <a:spcPts val="0"/>
              </a:spcAft>
              <a:buSzPts val="1700"/>
              <a:buChar char="●"/>
            </a:pPr>
            <a:r>
              <a:rPr lang="en" sz="1700"/>
              <a:t>Used previously-recorded cemetery surveys for Cumberland County</a:t>
            </a:r>
            <a:endParaRPr sz="1700"/>
          </a:p>
          <a:p>
            <a:pPr marL="0" lvl="0" indent="0" algn="l" rtl="0">
              <a:spcBef>
                <a:spcPts val="0"/>
              </a:spcBef>
              <a:spcAft>
                <a:spcPts val="0"/>
              </a:spcAft>
              <a:buNone/>
            </a:pPr>
            <a:endParaRPr sz="1700"/>
          </a:p>
          <a:p>
            <a:pPr marL="0" lvl="0" indent="0" algn="l" rtl="0">
              <a:spcBef>
                <a:spcPts val="0"/>
              </a:spcBef>
              <a:spcAft>
                <a:spcPts val="0"/>
              </a:spcAft>
              <a:buNone/>
            </a:pPr>
            <a:endParaRPr sz="1700"/>
          </a:p>
          <a:p>
            <a:pPr marL="457200" lvl="0" indent="-336550" algn="l" rtl="0">
              <a:spcBef>
                <a:spcPts val="0"/>
              </a:spcBef>
              <a:spcAft>
                <a:spcPts val="0"/>
              </a:spcAft>
              <a:buSzPts val="1700"/>
              <a:buChar char="●"/>
            </a:pPr>
            <a:r>
              <a:rPr lang="en" sz="1700"/>
              <a:t>Conducted physical visits and on-site observational surveys</a:t>
            </a:r>
            <a:endParaRPr sz="1700"/>
          </a:p>
          <a:p>
            <a:pPr marL="914400" lvl="0" indent="-336550" algn="l" rtl="0">
              <a:spcBef>
                <a:spcPts val="0"/>
              </a:spcBef>
              <a:spcAft>
                <a:spcPts val="0"/>
              </a:spcAft>
              <a:buSzPts val="1700"/>
              <a:buChar char="-"/>
            </a:pPr>
            <a:r>
              <a:rPr lang="en" sz="1700"/>
              <a:t>Cross Creek #1</a:t>
            </a:r>
            <a:endParaRPr sz="1700"/>
          </a:p>
          <a:p>
            <a:pPr marL="914400" lvl="0" indent="-336550" algn="l" rtl="0">
              <a:spcBef>
                <a:spcPts val="0"/>
              </a:spcBef>
              <a:spcAft>
                <a:spcPts val="0"/>
              </a:spcAft>
              <a:buSzPts val="1700"/>
              <a:buChar char="-"/>
            </a:pPr>
            <a:r>
              <a:rPr lang="en" sz="1700"/>
              <a:t>Evans Family Cemetery</a:t>
            </a:r>
            <a:endParaRPr sz="1700"/>
          </a:p>
          <a:p>
            <a:pPr marL="914400" lvl="0" indent="-336550" algn="l" rtl="0">
              <a:spcBef>
                <a:spcPts val="0"/>
              </a:spcBef>
              <a:spcAft>
                <a:spcPts val="0"/>
              </a:spcAft>
              <a:buSzPts val="1700"/>
              <a:buChar char="-"/>
            </a:pPr>
            <a:r>
              <a:rPr lang="en" sz="1700"/>
              <a:t>Gee Family Cemetery</a:t>
            </a:r>
            <a:endParaRPr sz="1700"/>
          </a:p>
          <a:p>
            <a:pPr marL="914400" lvl="0" indent="-336550" algn="l" rtl="0">
              <a:spcBef>
                <a:spcPts val="0"/>
              </a:spcBef>
              <a:spcAft>
                <a:spcPts val="0"/>
              </a:spcAft>
              <a:buSzPts val="1700"/>
              <a:buChar char="-"/>
            </a:pPr>
            <a:r>
              <a:rPr lang="en" sz="1700"/>
              <a:t>Cumberland County Land (by Big Rockfish Creek &amp; Little Rockfish Creek)</a:t>
            </a:r>
            <a:endParaRPr sz="1700"/>
          </a:p>
        </p:txBody>
      </p:sp>
      <p:sp>
        <p:nvSpPr>
          <p:cNvPr id="244" name="Google Shape;244;p27"/>
          <p:cNvSpPr txBox="1">
            <a:spLocks noGrp="1"/>
          </p:cNvSpPr>
          <p:nvPr>
            <p:ph type="title"/>
          </p:nvPr>
        </p:nvSpPr>
        <p:spPr>
          <a:xfrm>
            <a:off x="2687125" y="385125"/>
            <a:ext cx="3740100" cy="64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Methods</a:t>
            </a:r>
            <a:endParaRPr sz="3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8"/>
          <p:cNvSpPr txBox="1">
            <a:spLocks noGrp="1"/>
          </p:cNvSpPr>
          <p:nvPr>
            <p:ph type="subTitle" idx="1"/>
          </p:nvPr>
        </p:nvSpPr>
        <p:spPr>
          <a:xfrm>
            <a:off x="3320950" y="1439550"/>
            <a:ext cx="2442900" cy="275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Between neighborhood houses and Terry Sanford High School</a:t>
            </a:r>
            <a:endParaRPr/>
          </a:p>
          <a:p>
            <a:pPr marL="0" lvl="0" indent="0" algn="ctr" rtl="0">
              <a:spcBef>
                <a:spcPts val="0"/>
              </a:spcBef>
              <a:spcAft>
                <a:spcPts val="0"/>
              </a:spcAft>
              <a:buNone/>
            </a:pPr>
            <a:endParaRPr/>
          </a:p>
          <a:p>
            <a:pPr marL="0" lvl="0" indent="0" algn="ctr" rtl="0">
              <a:spcBef>
                <a:spcPts val="0"/>
              </a:spcBef>
              <a:spcAft>
                <a:spcPts val="0"/>
              </a:spcAft>
              <a:buNone/>
            </a:pPr>
            <a:r>
              <a:rPr lang="en"/>
              <a:t>No official maintenance (still attended)</a:t>
            </a:r>
            <a:endParaRPr/>
          </a:p>
          <a:p>
            <a:pPr marL="0" lvl="0" indent="0" algn="ctr" rtl="0">
              <a:spcBef>
                <a:spcPts val="0"/>
              </a:spcBef>
              <a:spcAft>
                <a:spcPts val="0"/>
              </a:spcAft>
              <a:buNone/>
            </a:pPr>
            <a:endParaRPr/>
          </a:p>
          <a:p>
            <a:pPr marL="0" lvl="0" indent="0" algn="ctr" rtl="0">
              <a:spcBef>
                <a:spcPts val="0"/>
              </a:spcBef>
              <a:spcAft>
                <a:spcPts val="0"/>
              </a:spcAft>
              <a:buNone/>
            </a:pPr>
            <a:r>
              <a:rPr lang="en"/>
              <a:t>Across from the Confederate Women’s Cemetery</a:t>
            </a:r>
            <a:endParaRPr/>
          </a:p>
        </p:txBody>
      </p:sp>
      <p:sp>
        <p:nvSpPr>
          <p:cNvPr id="250" name="Google Shape;250;p28"/>
          <p:cNvSpPr txBox="1">
            <a:spLocks noGrp="1"/>
          </p:cNvSpPr>
          <p:nvPr>
            <p:ph type="title"/>
          </p:nvPr>
        </p:nvSpPr>
        <p:spPr>
          <a:xfrm>
            <a:off x="3194300" y="436650"/>
            <a:ext cx="2696100" cy="83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a:t>James Gee</a:t>
            </a:r>
            <a:endParaRPr sz="2800"/>
          </a:p>
          <a:p>
            <a:pPr marL="0" lvl="0" indent="0" algn="ctr" rtl="0">
              <a:spcBef>
                <a:spcPts val="0"/>
              </a:spcBef>
              <a:spcAft>
                <a:spcPts val="0"/>
              </a:spcAft>
              <a:buNone/>
            </a:pPr>
            <a:r>
              <a:rPr lang="en" sz="2000"/>
              <a:t>Gee Family Cemetery</a:t>
            </a:r>
            <a:endParaRPr sz="2000"/>
          </a:p>
        </p:txBody>
      </p:sp>
      <p:pic>
        <p:nvPicPr>
          <p:cNvPr id="251" name="Google Shape;251;p28"/>
          <p:cNvPicPr preferRelativeResize="0"/>
          <p:nvPr/>
        </p:nvPicPr>
        <p:blipFill>
          <a:blip r:embed="rId3">
            <a:alphaModFix/>
          </a:blip>
          <a:stretch>
            <a:fillRect/>
          </a:stretch>
        </p:blipFill>
        <p:spPr>
          <a:xfrm>
            <a:off x="454725" y="719025"/>
            <a:ext cx="2739576" cy="3645150"/>
          </a:xfrm>
          <a:prstGeom prst="rect">
            <a:avLst/>
          </a:prstGeom>
          <a:noFill/>
          <a:ln>
            <a:noFill/>
          </a:ln>
        </p:spPr>
      </p:pic>
      <p:pic>
        <p:nvPicPr>
          <p:cNvPr id="252" name="Google Shape;252;p28"/>
          <p:cNvPicPr preferRelativeResize="0"/>
          <p:nvPr/>
        </p:nvPicPr>
        <p:blipFill>
          <a:blip r:embed="rId4">
            <a:alphaModFix/>
          </a:blip>
          <a:stretch>
            <a:fillRect/>
          </a:stretch>
        </p:blipFill>
        <p:spPr>
          <a:xfrm>
            <a:off x="5890525" y="719025"/>
            <a:ext cx="2784851" cy="37054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9"/>
          <p:cNvSpPr txBox="1">
            <a:spLocks noGrp="1"/>
          </p:cNvSpPr>
          <p:nvPr>
            <p:ph type="subTitle" idx="1"/>
          </p:nvPr>
        </p:nvSpPr>
        <p:spPr>
          <a:xfrm>
            <a:off x="3367400" y="354475"/>
            <a:ext cx="5134800" cy="1663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Within an HOA neighborhood under construction, in John Kelly Family Catholic Cemetery</a:t>
            </a:r>
            <a:endParaRPr/>
          </a:p>
          <a:p>
            <a:pPr marL="0" lvl="0" indent="0" algn="l" rtl="0">
              <a:spcBef>
                <a:spcPts val="0"/>
              </a:spcBef>
              <a:spcAft>
                <a:spcPts val="0"/>
              </a:spcAft>
              <a:buNone/>
            </a:pPr>
            <a:endParaRPr/>
          </a:p>
          <a:p>
            <a:pPr marL="0" lvl="0" indent="0" algn="l" rtl="0">
              <a:spcBef>
                <a:spcPts val="0"/>
              </a:spcBef>
              <a:spcAft>
                <a:spcPts val="0"/>
              </a:spcAft>
              <a:buNone/>
            </a:pPr>
            <a:r>
              <a:rPr lang="en"/>
              <a:t>Maintained by the Knights of Columbus of St. Patrick Catholic Church</a:t>
            </a:r>
            <a:endParaRPr/>
          </a:p>
          <a:p>
            <a:pPr marL="0" lvl="0" indent="0" algn="l" rtl="0">
              <a:spcBef>
                <a:spcPts val="0"/>
              </a:spcBef>
              <a:spcAft>
                <a:spcPts val="0"/>
              </a:spcAft>
              <a:buNone/>
            </a:pPr>
            <a:endParaRPr/>
          </a:p>
          <a:p>
            <a:pPr marL="0" lvl="0" indent="0" algn="l" rtl="0">
              <a:spcBef>
                <a:spcPts val="0"/>
              </a:spcBef>
              <a:spcAft>
                <a:spcPts val="0"/>
              </a:spcAft>
              <a:buNone/>
            </a:pPr>
            <a:r>
              <a:rPr lang="en"/>
              <a:t>Used a collection of historical research and previous surveys</a:t>
            </a:r>
            <a:endParaRPr/>
          </a:p>
        </p:txBody>
      </p:sp>
      <p:sp>
        <p:nvSpPr>
          <p:cNvPr id="258" name="Google Shape;258;p29"/>
          <p:cNvSpPr txBox="1">
            <a:spLocks noGrp="1"/>
          </p:cNvSpPr>
          <p:nvPr>
            <p:ph type="title"/>
          </p:nvPr>
        </p:nvSpPr>
        <p:spPr>
          <a:xfrm>
            <a:off x="728900" y="308425"/>
            <a:ext cx="2638500" cy="999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John Elwell</a:t>
            </a:r>
            <a:endParaRPr sz="3000"/>
          </a:p>
          <a:p>
            <a:pPr marL="0" lvl="0" indent="0" algn="ctr" rtl="0">
              <a:spcBef>
                <a:spcPts val="0"/>
              </a:spcBef>
              <a:spcAft>
                <a:spcPts val="0"/>
              </a:spcAft>
              <a:buNone/>
            </a:pPr>
            <a:r>
              <a:rPr lang="en" sz="2200"/>
              <a:t>“Kelly Steps”</a:t>
            </a:r>
            <a:endParaRPr sz="2200"/>
          </a:p>
        </p:txBody>
      </p:sp>
      <p:pic>
        <p:nvPicPr>
          <p:cNvPr id="259" name="Google Shape;259;p29"/>
          <p:cNvPicPr preferRelativeResize="0"/>
          <p:nvPr/>
        </p:nvPicPr>
        <p:blipFill>
          <a:blip r:embed="rId3">
            <a:alphaModFix/>
          </a:blip>
          <a:stretch>
            <a:fillRect/>
          </a:stretch>
        </p:blipFill>
        <p:spPr>
          <a:xfrm>
            <a:off x="4043050" y="2085700"/>
            <a:ext cx="4309852" cy="2666300"/>
          </a:xfrm>
          <a:prstGeom prst="rect">
            <a:avLst/>
          </a:prstGeom>
          <a:noFill/>
          <a:ln>
            <a:noFill/>
          </a:ln>
        </p:spPr>
      </p:pic>
      <p:pic>
        <p:nvPicPr>
          <p:cNvPr id="260" name="Google Shape;260;p29"/>
          <p:cNvPicPr preferRelativeResize="0"/>
          <p:nvPr/>
        </p:nvPicPr>
        <p:blipFill>
          <a:blip r:embed="rId4">
            <a:alphaModFix/>
          </a:blip>
          <a:stretch>
            <a:fillRect/>
          </a:stretch>
        </p:blipFill>
        <p:spPr>
          <a:xfrm>
            <a:off x="757975" y="1307415"/>
            <a:ext cx="2580350" cy="3534809"/>
          </a:xfrm>
          <a:prstGeom prst="rect">
            <a:avLst/>
          </a:prstGeom>
          <a:noFill/>
          <a:ln>
            <a:noFill/>
          </a:ln>
        </p:spPr>
      </p:pic>
      <p:sp>
        <p:nvSpPr>
          <p:cNvPr id="261" name="Google Shape;261;p29"/>
          <p:cNvSpPr txBox="1"/>
          <p:nvPr/>
        </p:nvSpPr>
        <p:spPr>
          <a:xfrm>
            <a:off x="2203550" y="4518525"/>
            <a:ext cx="6472800" cy="323700"/>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Arsenal"/>
                <a:ea typeface="Arsenal"/>
                <a:cs typeface="Arsenal"/>
                <a:sym typeface="Arsenal"/>
              </a:rPr>
              <a:t>Cumberland County Public Library, “VF- Cemeteries; Kelly Steps,” Vertical File Collection</a:t>
            </a:r>
            <a:endParaRPr>
              <a:solidFill>
                <a:schemeClr val="dk1"/>
              </a:solidFill>
              <a:latin typeface="Arsenal"/>
              <a:ea typeface="Arsenal"/>
              <a:cs typeface="Arsenal"/>
              <a:sym typeface="Arsen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0"/>
          <p:cNvSpPr txBox="1">
            <a:spLocks noGrp="1"/>
          </p:cNvSpPr>
          <p:nvPr>
            <p:ph type="subTitle" idx="1"/>
          </p:nvPr>
        </p:nvSpPr>
        <p:spPr>
          <a:xfrm>
            <a:off x="4562400" y="1687825"/>
            <a:ext cx="3816300" cy="272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a:t>SAR memorial on grave site</a:t>
            </a:r>
            <a:endParaRPr sz="2000"/>
          </a:p>
          <a:p>
            <a:pPr marL="0" lvl="0" indent="0" algn="ctr" rtl="0">
              <a:spcBef>
                <a:spcPts val="0"/>
              </a:spcBef>
              <a:spcAft>
                <a:spcPts val="0"/>
              </a:spcAft>
              <a:buNone/>
            </a:pPr>
            <a:endParaRPr sz="2000"/>
          </a:p>
          <a:p>
            <a:pPr marL="0" lvl="0" indent="0" algn="ctr" rtl="0">
              <a:spcBef>
                <a:spcPts val="0"/>
              </a:spcBef>
              <a:spcAft>
                <a:spcPts val="0"/>
              </a:spcAft>
              <a:buNone/>
            </a:pPr>
            <a:r>
              <a:rPr lang="en" sz="2000"/>
              <a:t>Official maintenance</a:t>
            </a:r>
            <a:endParaRPr sz="2000"/>
          </a:p>
          <a:p>
            <a:pPr marL="0" lvl="0" indent="0" algn="ctr" rtl="0">
              <a:spcBef>
                <a:spcPts val="0"/>
              </a:spcBef>
              <a:spcAft>
                <a:spcPts val="0"/>
              </a:spcAft>
              <a:buNone/>
            </a:pPr>
            <a:endParaRPr sz="2000"/>
          </a:p>
          <a:p>
            <a:pPr marL="0" lvl="0" indent="0" algn="ctr" rtl="0">
              <a:spcBef>
                <a:spcPts val="0"/>
              </a:spcBef>
              <a:spcAft>
                <a:spcPts val="0"/>
              </a:spcAft>
              <a:buNone/>
            </a:pPr>
            <a:r>
              <a:rPr lang="en" sz="2000"/>
              <a:t>Not gated, near the oldest portion of the cemetery</a:t>
            </a:r>
            <a:endParaRPr sz="2000"/>
          </a:p>
        </p:txBody>
      </p:sp>
      <p:sp>
        <p:nvSpPr>
          <p:cNvPr id="267" name="Google Shape;267;p30"/>
          <p:cNvSpPr txBox="1">
            <a:spLocks noGrp="1"/>
          </p:cNvSpPr>
          <p:nvPr>
            <p:ph type="title"/>
          </p:nvPr>
        </p:nvSpPr>
        <p:spPr>
          <a:xfrm>
            <a:off x="4963950" y="586625"/>
            <a:ext cx="3107400" cy="999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Thomas White</a:t>
            </a:r>
            <a:endParaRPr sz="3000"/>
          </a:p>
          <a:p>
            <a:pPr marL="0" lvl="0" indent="0" algn="ctr" rtl="0">
              <a:spcBef>
                <a:spcPts val="0"/>
              </a:spcBef>
              <a:spcAft>
                <a:spcPts val="0"/>
              </a:spcAft>
              <a:buNone/>
            </a:pPr>
            <a:r>
              <a:rPr lang="en" sz="2200"/>
              <a:t>Cross Creek #1</a:t>
            </a:r>
            <a:endParaRPr sz="2200"/>
          </a:p>
        </p:txBody>
      </p:sp>
      <p:pic>
        <p:nvPicPr>
          <p:cNvPr id="268" name="Google Shape;268;p30"/>
          <p:cNvPicPr preferRelativeResize="0"/>
          <p:nvPr/>
        </p:nvPicPr>
        <p:blipFill>
          <a:blip r:embed="rId3">
            <a:alphaModFix/>
          </a:blip>
          <a:stretch>
            <a:fillRect/>
          </a:stretch>
        </p:blipFill>
        <p:spPr>
          <a:xfrm>
            <a:off x="464375" y="296375"/>
            <a:ext cx="3751225" cy="4552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1"/>
          <p:cNvSpPr txBox="1">
            <a:spLocks noGrp="1"/>
          </p:cNvSpPr>
          <p:nvPr>
            <p:ph type="subTitle" idx="1"/>
          </p:nvPr>
        </p:nvSpPr>
        <p:spPr>
          <a:xfrm>
            <a:off x="3125375" y="3188175"/>
            <a:ext cx="5386800" cy="159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500"/>
              <a:t>SAR memorial on grave site</a:t>
            </a:r>
            <a:endParaRPr sz="1500"/>
          </a:p>
          <a:p>
            <a:pPr marL="0" lvl="0" indent="0" algn="ctr" rtl="0">
              <a:spcBef>
                <a:spcPts val="0"/>
              </a:spcBef>
              <a:spcAft>
                <a:spcPts val="0"/>
              </a:spcAft>
              <a:buNone/>
            </a:pPr>
            <a:endParaRPr sz="1500"/>
          </a:p>
          <a:p>
            <a:pPr marL="0" lvl="0" indent="0" algn="ctr" rtl="0">
              <a:spcBef>
                <a:spcPts val="0"/>
              </a:spcBef>
              <a:spcAft>
                <a:spcPts val="0"/>
              </a:spcAft>
              <a:buNone/>
            </a:pPr>
            <a:r>
              <a:rPr lang="en" sz="1500"/>
              <a:t>Official maintenance</a:t>
            </a:r>
            <a:endParaRPr sz="1500"/>
          </a:p>
          <a:p>
            <a:pPr marL="0" lvl="0" indent="0" algn="ctr" rtl="0">
              <a:spcBef>
                <a:spcPts val="0"/>
              </a:spcBef>
              <a:spcAft>
                <a:spcPts val="0"/>
              </a:spcAft>
              <a:buNone/>
            </a:pPr>
            <a:endParaRPr sz="1500"/>
          </a:p>
          <a:p>
            <a:pPr marL="0" lvl="0" indent="0" algn="ctr" rtl="0">
              <a:spcBef>
                <a:spcPts val="0"/>
              </a:spcBef>
              <a:spcAft>
                <a:spcPts val="0"/>
              </a:spcAft>
              <a:buNone/>
            </a:pPr>
            <a:r>
              <a:rPr lang="en" sz="1500"/>
              <a:t>Previously located at a family cemetery before relocation</a:t>
            </a:r>
            <a:endParaRPr sz="1500"/>
          </a:p>
          <a:p>
            <a:pPr marL="0" lvl="0" indent="0" algn="ctr" rtl="0">
              <a:spcBef>
                <a:spcPts val="0"/>
              </a:spcBef>
              <a:spcAft>
                <a:spcPts val="0"/>
              </a:spcAft>
              <a:buNone/>
            </a:pPr>
            <a:endParaRPr sz="1500"/>
          </a:p>
          <a:p>
            <a:pPr marL="0" lvl="0" indent="0" algn="ctr" rtl="0">
              <a:spcBef>
                <a:spcPts val="0"/>
              </a:spcBef>
              <a:spcAft>
                <a:spcPts val="0"/>
              </a:spcAft>
              <a:buNone/>
            </a:pPr>
            <a:r>
              <a:rPr lang="en" sz="1500"/>
              <a:t>Gated section by the walkway</a:t>
            </a:r>
            <a:endParaRPr sz="1500"/>
          </a:p>
        </p:txBody>
      </p:sp>
      <p:sp>
        <p:nvSpPr>
          <p:cNvPr id="274" name="Google Shape;274;p31"/>
          <p:cNvSpPr txBox="1">
            <a:spLocks noGrp="1"/>
          </p:cNvSpPr>
          <p:nvPr>
            <p:ph type="title"/>
          </p:nvPr>
        </p:nvSpPr>
        <p:spPr>
          <a:xfrm>
            <a:off x="464175" y="380400"/>
            <a:ext cx="2503500" cy="999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a:t>Robert Rowan</a:t>
            </a:r>
            <a:endParaRPr sz="2800"/>
          </a:p>
          <a:p>
            <a:pPr marL="0" lvl="0" indent="0" algn="ctr" rtl="0">
              <a:spcBef>
                <a:spcPts val="0"/>
              </a:spcBef>
              <a:spcAft>
                <a:spcPts val="0"/>
              </a:spcAft>
              <a:buNone/>
            </a:pPr>
            <a:r>
              <a:rPr lang="en" sz="2000"/>
              <a:t>Cross Creek #1</a:t>
            </a:r>
            <a:endParaRPr sz="2000"/>
          </a:p>
        </p:txBody>
      </p:sp>
      <p:pic>
        <p:nvPicPr>
          <p:cNvPr id="275" name="Google Shape;275;p31"/>
          <p:cNvPicPr preferRelativeResize="0"/>
          <p:nvPr/>
        </p:nvPicPr>
        <p:blipFill>
          <a:blip r:embed="rId3">
            <a:alphaModFix/>
          </a:blip>
          <a:stretch>
            <a:fillRect/>
          </a:stretch>
        </p:blipFill>
        <p:spPr>
          <a:xfrm>
            <a:off x="3446600" y="380400"/>
            <a:ext cx="5065575" cy="2724550"/>
          </a:xfrm>
          <a:prstGeom prst="rect">
            <a:avLst/>
          </a:prstGeom>
          <a:noFill/>
          <a:ln>
            <a:noFill/>
          </a:ln>
        </p:spPr>
      </p:pic>
      <p:pic>
        <p:nvPicPr>
          <p:cNvPr id="276" name="Google Shape;276;p31"/>
          <p:cNvPicPr preferRelativeResize="0"/>
          <p:nvPr/>
        </p:nvPicPr>
        <p:blipFill>
          <a:blip r:embed="rId4">
            <a:alphaModFix/>
          </a:blip>
          <a:stretch>
            <a:fillRect/>
          </a:stretch>
        </p:blipFill>
        <p:spPr>
          <a:xfrm>
            <a:off x="464150" y="1445400"/>
            <a:ext cx="2503550" cy="34021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2"/>
          <p:cNvSpPr txBox="1">
            <a:spLocks noGrp="1"/>
          </p:cNvSpPr>
          <p:nvPr>
            <p:ph type="subTitle" idx="1"/>
          </p:nvPr>
        </p:nvSpPr>
        <p:spPr>
          <a:xfrm>
            <a:off x="4031600" y="3119700"/>
            <a:ext cx="4543500" cy="166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700"/>
              <a:t>Plot next to a PWC facility</a:t>
            </a:r>
            <a:endParaRPr sz="1700"/>
          </a:p>
          <a:p>
            <a:pPr marL="0" lvl="0" indent="0" algn="ctr" rtl="0">
              <a:spcBef>
                <a:spcPts val="0"/>
              </a:spcBef>
              <a:spcAft>
                <a:spcPts val="0"/>
              </a:spcAft>
              <a:buNone/>
            </a:pPr>
            <a:endParaRPr sz="1700"/>
          </a:p>
          <a:p>
            <a:pPr marL="0" lvl="0" indent="0" algn="ctr" rtl="0">
              <a:spcBef>
                <a:spcPts val="0"/>
              </a:spcBef>
              <a:spcAft>
                <a:spcPts val="0"/>
              </a:spcAft>
              <a:buNone/>
            </a:pPr>
            <a:r>
              <a:rPr lang="en" sz="1700"/>
              <a:t>No official maintenance (still attended)</a:t>
            </a:r>
            <a:endParaRPr sz="1700"/>
          </a:p>
          <a:p>
            <a:pPr marL="0" lvl="0" indent="0" algn="ctr" rtl="0">
              <a:spcBef>
                <a:spcPts val="0"/>
              </a:spcBef>
              <a:spcAft>
                <a:spcPts val="0"/>
              </a:spcAft>
              <a:buNone/>
            </a:pPr>
            <a:endParaRPr sz="1700"/>
          </a:p>
          <a:p>
            <a:pPr marL="0" lvl="0" indent="0" algn="ctr" rtl="0">
              <a:spcBef>
                <a:spcPts val="0"/>
              </a:spcBef>
              <a:spcAft>
                <a:spcPts val="0"/>
              </a:spcAft>
              <a:buNone/>
            </a:pPr>
            <a:r>
              <a:rPr lang="en" sz="1700"/>
              <a:t>The signer is not buried here</a:t>
            </a:r>
            <a:endParaRPr sz="1700"/>
          </a:p>
        </p:txBody>
      </p:sp>
      <p:sp>
        <p:nvSpPr>
          <p:cNvPr id="282" name="Google Shape;282;p32"/>
          <p:cNvSpPr txBox="1">
            <a:spLocks noGrp="1"/>
          </p:cNvSpPr>
          <p:nvPr>
            <p:ph type="title"/>
          </p:nvPr>
        </p:nvSpPr>
        <p:spPr>
          <a:xfrm>
            <a:off x="581925" y="3452100"/>
            <a:ext cx="3395100" cy="999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Theophilus Evans</a:t>
            </a:r>
            <a:endParaRPr sz="3000"/>
          </a:p>
          <a:p>
            <a:pPr marL="0" lvl="0" indent="0" algn="ctr" rtl="0">
              <a:spcBef>
                <a:spcPts val="0"/>
              </a:spcBef>
              <a:spcAft>
                <a:spcPts val="0"/>
              </a:spcAft>
              <a:buNone/>
            </a:pPr>
            <a:r>
              <a:rPr lang="en" sz="2200"/>
              <a:t>Evans Family Cemetery</a:t>
            </a:r>
            <a:endParaRPr sz="2200"/>
          </a:p>
        </p:txBody>
      </p:sp>
      <p:pic>
        <p:nvPicPr>
          <p:cNvPr id="283" name="Google Shape;283;p32"/>
          <p:cNvPicPr preferRelativeResize="0"/>
          <p:nvPr/>
        </p:nvPicPr>
        <p:blipFill>
          <a:blip r:embed="rId3">
            <a:alphaModFix/>
          </a:blip>
          <a:stretch>
            <a:fillRect/>
          </a:stretch>
        </p:blipFill>
        <p:spPr>
          <a:xfrm>
            <a:off x="636403" y="311800"/>
            <a:ext cx="7871201" cy="2733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3"/>
          <p:cNvSpPr txBox="1">
            <a:spLocks noGrp="1"/>
          </p:cNvSpPr>
          <p:nvPr>
            <p:ph type="title"/>
          </p:nvPr>
        </p:nvSpPr>
        <p:spPr>
          <a:xfrm>
            <a:off x="465575" y="4087600"/>
            <a:ext cx="3822000" cy="56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Evans &amp; Carvers</a:t>
            </a:r>
            <a:endParaRPr sz="3000"/>
          </a:p>
        </p:txBody>
      </p:sp>
      <p:pic>
        <p:nvPicPr>
          <p:cNvPr id="289" name="Google Shape;289;p33"/>
          <p:cNvPicPr preferRelativeResize="0"/>
          <p:nvPr/>
        </p:nvPicPr>
        <p:blipFill>
          <a:blip r:embed="rId3">
            <a:alphaModFix/>
          </a:blip>
          <a:stretch>
            <a:fillRect/>
          </a:stretch>
        </p:blipFill>
        <p:spPr>
          <a:xfrm>
            <a:off x="465575" y="311975"/>
            <a:ext cx="3821999" cy="3593000"/>
          </a:xfrm>
          <a:prstGeom prst="rect">
            <a:avLst/>
          </a:prstGeom>
          <a:noFill/>
          <a:ln>
            <a:noFill/>
          </a:ln>
        </p:spPr>
      </p:pic>
      <p:sp>
        <p:nvSpPr>
          <p:cNvPr id="290" name="Google Shape;290;p33"/>
          <p:cNvSpPr/>
          <p:nvPr/>
        </p:nvSpPr>
        <p:spPr>
          <a:xfrm>
            <a:off x="895925" y="1703850"/>
            <a:ext cx="1368000" cy="12639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senal"/>
              <a:ea typeface="Arsenal"/>
              <a:cs typeface="Arsenal"/>
              <a:sym typeface="Arsenal"/>
            </a:endParaRPr>
          </a:p>
        </p:txBody>
      </p:sp>
      <p:pic>
        <p:nvPicPr>
          <p:cNvPr id="291" name="Google Shape;291;p33"/>
          <p:cNvPicPr preferRelativeResize="0"/>
          <p:nvPr/>
        </p:nvPicPr>
        <p:blipFill>
          <a:blip r:embed="rId4">
            <a:alphaModFix/>
          </a:blip>
          <a:stretch>
            <a:fillRect/>
          </a:stretch>
        </p:blipFill>
        <p:spPr>
          <a:xfrm>
            <a:off x="5710475" y="833075"/>
            <a:ext cx="2966850" cy="3947574"/>
          </a:xfrm>
          <a:prstGeom prst="rect">
            <a:avLst/>
          </a:prstGeom>
          <a:noFill/>
          <a:ln>
            <a:noFill/>
          </a:ln>
        </p:spPr>
      </p:pic>
      <p:pic>
        <p:nvPicPr>
          <p:cNvPr id="292" name="Google Shape;292;p33"/>
          <p:cNvPicPr preferRelativeResize="0"/>
          <p:nvPr/>
        </p:nvPicPr>
        <p:blipFill>
          <a:blip r:embed="rId5">
            <a:alphaModFix/>
          </a:blip>
          <a:stretch>
            <a:fillRect/>
          </a:stretch>
        </p:blipFill>
        <p:spPr>
          <a:xfrm>
            <a:off x="3157525" y="347499"/>
            <a:ext cx="3403550" cy="2557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297" name="Google Shape;297;p34"/>
          <p:cNvPicPr preferRelativeResize="0"/>
          <p:nvPr/>
        </p:nvPicPr>
        <p:blipFill>
          <a:blip r:embed="rId3">
            <a:alphaModFix/>
          </a:blip>
          <a:stretch>
            <a:fillRect/>
          </a:stretch>
        </p:blipFill>
        <p:spPr>
          <a:xfrm>
            <a:off x="481800" y="316850"/>
            <a:ext cx="8147325" cy="4582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5"/>
          <p:cNvSpPr txBox="1">
            <a:spLocks noGrp="1"/>
          </p:cNvSpPr>
          <p:nvPr>
            <p:ph type="title"/>
          </p:nvPr>
        </p:nvSpPr>
        <p:spPr>
          <a:xfrm>
            <a:off x="837750" y="342775"/>
            <a:ext cx="39123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Discussion</a:t>
            </a:r>
            <a:endParaRPr/>
          </a:p>
        </p:txBody>
      </p:sp>
      <p:sp>
        <p:nvSpPr>
          <p:cNvPr id="303" name="Google Shape;303;p35"/>
          <p:cNvSpPr txBox="1"/>
          <p:nvPr/>
        </p:nvSpPr>
        <p:spPr>
          <a:xfrm>
            <a:off x="563900" y="915475"/>
            <a:ext cx="4610400" cy="381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1"/>
                </a:solidFill>
                <a:latin typeface="Arsenal"/>
                <a:ea typeface="Arsenal"/>
                <a:cs typeface="Arsenal"/>
                <a:sym typeface="Arsenal"/>
              </a:rPr>
              <a:t>Historic memorials and sites meant for the public are gated and privately-accessible; however, the public often celebrates the material objects related to the events.</a:t>
            </a:r>
            <a:endParaRPr sz="1600">
              <a:solidFill>
                <a:schemeClr val="dk1"/>
              </a:solidFill>
              <a:latin typeface="Arsenal"/>
              <a:ea typeface="Arsenal"/>
              <a:cs typeface="Arsenal"/>
              <a:sym typeface="Arsenal"/>
            </a:endParaRPr>
          </a:p>
          <a:p>
            <a:pPr marL="0" lvl="0" indent="0" algn="l" rtl="0">
              <a:spcBef>
                <a:spcPts val="1000"/>
              </a:spcBef>
              <a:spcAft>
                <a:spcPts val="0"/>
              </a:spcAft>
              <a:buNone/>
            </a:pPr>
            <a:endParaRPr sz="1600">
              <a:solidFill>
                <a:schemeClr val="dk1"/>
              </a:solidFill>
              <a:latin typeface="Arsenal"/>
              <a:ea typeface="Arsenal"/>
              <a:cs typeface="Arsenal"/>
              <a:sym typeface="Arsenal"/>
            </a:endParaRPr>
          </a:p>
          <a:p>
            <a:pPr marL="0" lvl="0" indent="0" algn="l" rtl="0">
              <a:spcBef>
                <a:spcPts val="1000"/>
              </a:spcBef>
              <a:spcAft>
                <a:spcPts val="0"/>
              </a:spcAft>
              <a:buNone/>
            </a:pPr>
            <a:r>
              <a:rPr lang="en" sz="1600">
                <a:solidFill>
                  <a:schemeClr val="dk1"/>
                </a:solidFill>
                <a:latin typeface="Arsenal"/>
                <a:ea typeface="Arsenal"/>
                <a:cs typeface="Arsenal"/>
                <a:sym typeface="Arsenal"/>
              </a:rPr>
              <a:t>Basic maintenance of the cemeteries are better with publicly-funded plots, while family cemeteries are overtaken by nature or missing in records.</a:t>
            </a:r>
            <a:endParaRPr sz="1600">
              <a:solidFill>
                <a:schemeClr val="dk1"/>
              </a:solidFill>
              <a:latin typeface="Arsenal"/>
              <a:ea typeface="Arsenal"/>
              <a:cs typeface="Arsenal"/>
              <a:sym typeface="Arsenal"/>
            </a:endParaRPr>
          </a:p>
          <a:p>
            <a:pPr marL="0" lvl="0" indent="0" algn="l" rtl="0">
              <a:spcBef>
                <a:spcPts val="1000"/>
              </a:spcBef>
              <a:spcAft>
                <a:spcPts val="0"/>
              </a:spcAft>
              <a:buNone/>
            </a:pPr>
            <a:endParaRPr sz="1600">
              <a:solidFill>
                <a:schemeClr val="dk1"/>
              </a:solidFill>
              <a:latin typeface="Arsenal"/>
              <a:ea typeface="Arsenal"/>
              <a:cs typeface="Arsenal"/>
              <a:sym typeface="Arsenal"/>
            </a:endParaRPr>
          </a:p>
          <a:p>
            <a:pPr marL="0" lvl="0" indent="0" algn="l" rtl="0">
              <a:spcBef>
                <a:spcPts val="1000"/>
              </a:spcBef>
              <a:spcAft>
                <a:spcPts val="0"/>
              </a:spcAft>
              <a:buNone/>
            </a:pPr>
            <a:r>
              <a:rPr lang="en" sz="1600">
                <a:solidFill>
                  <a:schemeClr val="dk1"/>
                </a:solidFill>
                <a:latin typeface="Arsenal"/>
                <a:ea typeface="Arsenal"/>
                <a:cs typeface="Arsenal"/>
                <a:sym typeface="Arsenal"/>
              </a:rPr>
              <a:t>The burial sites of the signers are mixed between public and private access, with both experiencing preservation and conservation through private efforts.</a:t>
            </a:r>
            <a:endParaRPr sz="1600">
              <a:solidFill>
                <a:schemeClr val="dk1"/>
              </a:solidFill>
              <a:latin typeface="Arsenal"/>
              <a:ea typeface="Arsenal"/>
              <a:cs typeface="Arsenal"/>
              <a:sym typeface="Arsenal"/>
            </a:endParaRPr>
          </a:p>
          <a:p>
            <a:pPr marL="0" lvl="0" indent="0" algn="ctr" rtl="0">
              <a:spcBef>
                <a:spcPts val="1000"/>
              </a:spcBef>
              <a:spcAft>
                <a:spcPts val="0"/>
              </a:spcAft>
              <a:buNone/>
            </a:pPr>
            <a:endParaRPr>
              <a:solidFill>
                <a:schemeClr val="dk1"/>
              </a:solidFill>
              <a:latin typeface="Arsenal"/>
              <a:ea typeface="Arsenal"/>
              <a:cs typeface="Arsenal"/>
              <a:sym typeface="Arsenal"/>
            </a:endParaRPr>
          </a:p>
        </p:txBody>
      </p:sp>
      <p:pic>
        <p:nvPicPr>
          <p:cNvPr id="304" name="Google Shape;304;p35"/>
          <p:cNvPicPr preferRelativeResize="0"/>
          <p:nvPr/>
        </p:nvPicPr>
        <p:blipFill>
          <a:blip r:embed="rId3">
            <a:alphaModFix/>
          </a:blip>
          <a:stretch>
            <a:fillRect/>
          </a:stretch>
        </p:blipFill>
        <p:spPr>
          <a:xfrm>
            <a:off x="5897313" y="342775"/>
            <a:ext cx="2123375" cy="2834875"/>
          </a:xfrm>
          <a:prstGeom prst="rect">
            <a:avLst/>
          </a:prstGeom>
          <a:noFill/>
          <a:ln>
            <a:noFill/>
          </a:ln>
        </p:spPr>
      </p:pic>
      <p:pic>
        <p:nvPicPr>
          <p:cNvPr id="305" name="Google Shape;305;p35"/>
          <p:cNvPicPr preferRelativeResize="0"/>
          <p:nvPr/>
        </p:nvPicPr>
        <p:blipFill>
          <a:blip r:embed="rId4">
            <a:alphaModFix/>
          </a:blip>
          <a:stretch>
            <a:fillRect/>
          </a:stretch>
        </p:blipFill>
        <p:spPr>
          <a:xfrm>
            <a:off x="5288150" y="2546425"/>
            <a:ext cx="3341700" cy="2227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6"/>
          <p:cNvSpPr txBox="1">
            <a:spLocks noGrp="1"/>
          </p:cNvSpPr>
          <p:nvPr>
            <p:ph type="subTitle" idx="1"/>
          </p:nvPr>
        </p:nvSpPr>
        <p:spPr>
          <a:xfrm>
            <a:off x="529050" y="1077350"/>
            <a:ext cx="8085900" cy="35274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sz="1800"/>
              <a:t>Investigating the burial sites of the remaining signers</a:t>
            </a:r>
            <a:endParaRPr sz="1800"/>
          </a:p>
          <a:p>
            <a:pPr marL="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Searching through remaining records for the Evans and Carvers burial site to identify precisely where it is physically located</a:t>
            </a:r>
            <a:endParaRPr sz="1800"/>
          </a:p>
          <a:p>
            <a:pPr marL="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Survey the cemeteries not listed on the NC Archaeological Cemetery List and send documentation</a:t>
            </a:r>
            <a:endParaRPr sz="1800"/>
          </a:p>
          <a:p>
            <a:pPr marL="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Potential programming ideas related to the cemeteries, such as gravestone preservation and historical tours</a:t>
            </a:r>
            <a:endParaRPr sz="1800"/>
          </a:p>
          <a:p>
            <a:pPr marL="0" lvl="0" indent="0" algn="l" rtl="0">
              <a:spcBef>
                <a:spcPts val="0"/>
              </a:spcBef>
              <a:spcAft>
                <a:spcPts val="0"/>
              </a:spcAft>
              <a:buNone/>
            </a:pPr>
            <a:endParaRPr sz="1700"/>
          </a:p>
        </p:txBody>
      </p:sp>
      <p:sp>
        <p:nvSpPr>
          <p:cNvPr id="311" name="Google Shape;311;p36"/>
          <p:cNvSpPr txBox="1">
            <a:spLocks noGrp="1"/>
          </p:cNvSpPr>
          <p:nvPr>
            <p:ph type="title"/>
          </p:nvPr>
        </p:nvSpPr>
        <p:spPr>
          <a:xfrm>
            <a:off x="2643450" y="378275"/>
            <a:ext cx="3857100" cy="64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t>Future Expectations</a:t>
            </a:r>
            <a:endParaRPr sz="3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7"/>
          <p:cNvSpPr txBox="1">
            <a:spLocks noGrp="1"/>
          </p:cNvSpPr>
          <p:nvPr>
            <p:ph type="title"/>
          </p:nvPr>
        </p:nvSpPr>
        <p:spPr>
          <a:xfrm>
            <a:off x="1211100" y="476750"/>
            <a:ext cx="6721800" cy="56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Acknowledgements</a:t>
            </a:r>
            <a:endParaRPr/>
          </a:p>
        </p:txBody>
      </p:sp>
      <p:sp>
        <p:nvSpPr>
          <p:cNvPr id="317" name="Google Shape;317;p37"/>
          <p:cNvSpPr txBox="1">
            <a:spLocks noGrp="1"/>
          </p:cNvSpPr>
          <p:nvPr>
            <p:ph type="subTitle" idx="1"/>
          </p:nvPr>
        </p:nvSpPr>
        <p:spPr>
          <a:xfrm>
            <a:off x="885150" y="1287825"/>
            <a:ext cx="7373700" cy="339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a:t>This project was supported through a grant from America 250 NC, a program of the NC Department of Natural and Cultural Resources.</a:t>
            </a:r>
            <a:endParaRPr sz="1800"/>
          </a:p>
          <a:p>
            <a:pPr marL="0" lvl="0" indent="0" algn="l" rtl="0">
              <a:spcBef>
                <a:spcPts val="0"/>
              </a:spcBef>
              <a:spcAft>
                <a:spcPts val="0"/>
              </a:spcAft>
              <a:buNone/>
            </a:pPr>
            <a:endParaRPr sz="1800"/>
          </a:p>
          <a:p>
            <a:pPr marL="0" lvl="0" indent="0" algn="l" rtl="0">
              <a:spcBef>
                <a:spcPts val="0"/>
              </a:spcBef>
              <a:spcAft>
                <a:spcPts val="0"/>
              </a:spcAft>
              <a:buNone/>
            </a:pPr>
            <a:endParaRPr sz="1800"/>
          </a:p>
          <a:p>
            <a:pPr marL="0" lvl="0" indent="0" algn="l" rtl="0">
              <a:spcBef>
                <a:spcPts val="0"/>
              </a:spcBef>
              <a:spcAft>
                <a:spcPts val="0"/>
              </a:spcAft>
              <a:buNone/>
            </a:pPr>
            <a:r>
              <a:rPr lang="en" sz="1800"/>
              <a:t>Melissa Timo &amp; the NC Office of State Archaeology’s Historic Cemetery Program </a:t>
            </a:r>
            <a:endParaRPr sz="1800"/>
          </a:p>
          <a:p>
            <a:pPr marL="0" lvl="0" indent="0" algn="l" rtl="0">
              <a:spcBef>
                <a:spcPts val="0"/>
              </a:spcBef>
              <a:spcAft>
                <a:spcPts val="0"/>
              </a:spcAft>
              <a:buNone/>
            </a:pPr>
            <a:endParaRPr sz="1800"/>
          </a:p>
          <a:p>
            <a:pPr marL="0" lvl="0" indent="0" algn="l" rtl="0">
              <a:spcBef>
                <a:spcPts val="0"/>
              </a:spcBef>
              <a:spcAft>
                <a:spcPts val="0"/>
              </a:spcAft>
              <a:buNone/>
            </a:pPr>
            <a:endParaRPr sz="1800"/>
          </a:p>
          <a:p>
            <a:pPr marL="0" lvl="0" indent="0" algn="l" rtl="0">
              <a:spcBef>
                <a:spcPts val="0"/>
              </a:spcBef>
              <a:spcAft>
                <a:spcPts val="0"/>
              </a:spcAft>
              <a:buNone/>
            </a:pPr>
            <a:r>
              <a:rPr lang="en" sz="1800"/>
              <a:t>Cumberland County, NC &amp; City of Fayetteville</a:t>
            </a:r>
            <a:endParaRPr sz="1800"/>
          </a:p>
          <a:p>
            <a:pPr marL="0" lvl="0" indent="0" algn="l" rtl="0">
              <a:spcBef>
                <a:spcPts val="0"/>
              </a:spcBef>
              <a:spcAft>
                <a:spcPts val="0"/>
              </a:spcAft>
              <a:buNone/>
            </a:pPr>
            <a:endParaRPr sz="1800"/>
          </a:p>
          <a:p>
            <a:pPr marL="0" lvl="0" indent="0" algn="l" rtl="0">
              <a:spcBef>
                <a:spcPts val="0"/>
              </a:spcBef>
              <a:spcAft>
                <a:spcPts val="0"/>
              </a:spcAft>
              <a:buNone/>
            </a:pPr>
            <a:endParaRPr sz="1800"/>
          </a:p>
          <a:p>
            <a:pPr marL="0" lvl="0" indent="0" algn="l" rtl="0">
              <a:spcBef>
                <a:spcPts val="0"/>
              </a:spcBef>
              <a:spcAft>
                <a:spcPts val="0"/>
              </a:spcAft>
              <a:buNone/>
            </a:pPr>
            <a:r>
              <a:rPr lang="en" sz="1800"/>
              <a:t>Local &amp; State History Department &amp; Cumberland County Public Library</a:t>
            </a:r>
            <a:endParaRPr sz="1800"/>
          </a:p>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Elegant conference style presentation by Slidesgo">
  <a:themeElements>
    <a:clrScheme name="Simple Light">
      <a:dk1>
        <a:srgbClr val="352F22"/>
      </a:dk1>
      <a:lt1>
        <a:srgbClr val="F0EDE8"/>
      </a:lt1>
      <a:dk2>
        <a:srgbClr val="B1AFA0"/>
      </a:dk2>
      <a:lt2>
        <a:srgbClr val="E9E3DC"/>
      </a:lt2>
      <a:accent1>
        <a:srgbClr val="FAEED3"/>
      </a:accent1>
      <a:accent2>
        <a:srgbClr val="FFFFFF"/>
      </a:accent2>
      <a:accent3>
        <a:srgbClr val="FFFFFF"/>
      </a:accent3>
      <a:accent4>
        <a:srgbClr val="FFFFFF"/>
      </a:accent4>
      <a:accent5>
        <a:srgbClr val="FFFFFF"/>
      </a:accent5>
      <a:accent6>
        <a:srgbClr val="FFFFFF"/>
      </a:accent6>
      <a:hlink>
        <a:srgbClr val="352F2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48ebf14d-4b72-44d1-ba4d-40da0509b45f}" enabled="1" method="Standard" siteId="{a4f877b1-5b71-45be-9bf7-d88c7dd28bf5}" contentBits="0" removed="0"/>
</clbl:labelList>
</file>

<file path=docProps/app.xml><?xml version="1.0" encoding="utf-8"?>
<Properties xmlns="http://schemas.openxmlformats.org/officeDocument/2006/extended-properties" xmlns:vt="http://schemas.openxmlformats.org/officeDocument/2006/docPropsVTypes">
  <TotalTime>0</TotalTime>
  <Words>546</Words>
  <Application>Microsoft Office PowerPoint</Application>
  <PresentationFormat>On-screen Show (16:9)</PresentationFormat>
  <Paragraphs>95</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Raleway</vt:lpstr>
      <vt:lpstr>Darker Grotesque SemiBold</vt:lpstr>
      <vt:lpstr>Arsenal</vt:lpstr>
      <vt:lpstr>Nanum Myeongjo</vt:lpstr>
      <vt:lpstr>Elegant conference style presentation by Slidesgo</vt:lpstr>
      <vt:lpstr>The Search for the Burial Sites of the Cumberland Association Signers</vt:lpstr>
      <vt:lpstr>Cumberland Association</vt:lpstr>
      <vt:lpstr>Methods</vt:lpstr>
      <vt:lpstr>James Gee Gee Family Cemetery</vt:lpstr>
      <vt:lpstr>John Elwell “Kelly Steps”</vt:lpstr>
      <vt:lpstr>Thomas White Cross Creek #1</vt:lpstr>
      <vt:lpstr>Robert Rowan Cross Creek #1</vt:lpstr>
      <vt:lpstr>Theophilus Evans Evans Family Cemetery</vt:lpstr>
      <vt:lpstr>Evans &amp; Carvers</vt:lpstr>
      <vt:lpstr>PowerPoint Presentation</vt:lpstr>
      <vt:lpstr>Discussion</vt:lpstr>
      <vt:lpstr>Future Expectations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Kaitlyn Santos-Porter</cp:lastModifiedBy>
  <cp:revision>1</cp:revision>
  <dcterms:modified xsi:type="dcterms:W3CDTF">2025-11-06T18:19:34Z</dcterms:modified>
</cp:coreProperties>
</file>