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3" r:id="rId3"/>
    <p:sldId id="269" r:id="rId4"/>
    <p:sldId id="270" r:id="rId5"/>
    <p:sldId id="262" r:id="rId6"/>
    <p:sldId id="266" r:id="rId7"/>
    <p:sldId id="256" r:id="rId8"/>
    <p:sldId id="257" r:id="rId9"/>
    <p:sldId id="259" r:id="rId10"/>
    <p:sldId id="265" r:id="rId11"/>
    <p:sldId id="268" r:id="rId12"/>
    <p:sldId id="258" r:id="rId13"/>
    <p:sldId id="260" r:id="rId14"/>
    <p:sldId id="261" r:id="rId15"/>
    <p:sldId id="264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211E6-8459-4EBD-A9F7-B5FEE6771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643B34-5654-4C44-8908-0D25E0D68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8F2B2-8771-449D-9000-F114CD8CB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0932F-507E-4743-9827-431E01F66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13EB2-3997-4319-A63D-51680A70D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8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4997E-C14B-49ED-83F9-21827E72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31484-E252-45E2-A4B7-CB0D78C5F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D3ED4-6AFD-4360-A185-B5C33A197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F011E-A639-4DBE-BDD4-E8C971F8B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E0284-6351-4109-A2DF-BE57A6B0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0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AAD2A-D385-40C4-96FF-71BB1363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8C41C-B4C8-4181-B8FE-8F7AE1EFB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BC211-290D-4731-B08B-3F411D809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40B3E-0564-4BFE-A26F-F1CC9A13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48CAE-4922-44AA-A4BC-633F35B2F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4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C293-3E0D-4115-8AE9-D0A20D94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964BC-AF94-4C38-85C6-DA59ADD9B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B8A4C-EDA7-4F7E-A2FB-300E869D8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3CC0F-50A2-4361-BBC6-D8F7B58E5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A2EA0-87FA-4A7B-B7A7-04AE76F04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A9B50-26E5-49EE-9B65-1EC5D2FC5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2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D47C8-9C42-420C-BBF0-F1F19679A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F8664-39CC-4343-8146-835BA73C2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8E20B-2BDE-463F-A8F3-6D101CEA3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D1ED2-38EC-42B8-B5F2-48FD68CECE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797F1C-5268-4F73-A9EB-FF1C40BB81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13403-2B5D-49F3-8D9B-15BA33822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ADDF25-BC7C-4542-A0CC-81F1346B9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F8A1B5-1A04-491E-AC84-788EC95E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05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15B7-843C-448C-9FF4-E3EF5B92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23C3F0-FCF4-4938-8616-6150F476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A05EB-3D08-4782-AFEC-EC639F2F0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EA11E4-796D-43D9-B5CC-E9C25EEFF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71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757D82-0701-4C9A-96CE-B01714844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FAADA6-9FA8-46EA-B7CD-338795AC9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5536C-7218-467F-B5CB-8DD58FA8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7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03FE0-EA61-4237-87BA-D19FE0D7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4EA7A-26FE-4FFC-A680-CCD32F06B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68FF8-32F9-4281-8950-79B2007A1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811FF-40C0-4CC0-A688-C3B50A5CE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D0403-3DFF-49EE-9842-567BBA3F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400FA-AB2A-4FD9-BB5C-A01F372E4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0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AECB-4D76-4E89-9C99-6B951A42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B587E5-D9BC-4533-B965-8727A9DA9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C41D8-216E-459D-97D9-2A19415F8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17EB6-1457-4AC4-B6DC-18B2C6F3B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A3B0C-B363-4D25-A0DC-1C0A54DB8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E4605-0999-41A7-9F1B-208C770D5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8EC22-2991-40E5-A0B7-375634F07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F39841-DA13-46DF-A59B-E68CDDB2F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20CA8-EF73-4DBE-8246-EE4284A64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F1FB6-51A3-46E6-93C7-F31833BA7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23ABE-E545-4FD3-BD5F-48BDE040D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1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D1DDE-EE52-4635-BEC5-C5AE881105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BA36F3-E8F2-422C-A4EC-D92B621FC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C8479-FE19-4A13-B030-01370FE2D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1B06E-39CD-45D3-8571-E01E1E31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65846-A2DC-4C4E-8BE7-7A195160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3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D0F2A7-87CB-412E-98B4-2CEDF6F1F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8A43D-B415-43B1-8FAF-DD2971AEE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A5B0A-4921-420F-B934-51BE332CD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7BB5C-6008-4B18-AF73-80377F518C7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B89E9-C3A1-4651-90A7-1DC57E9EB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F8EB0-9B7C-4088-852D-5A425AFD9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2D329-41BA-437E-944A-0643DB0E4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7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7C0104-312F-083F-F3C1-8E6DD1F86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9157" b="31765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593149-4B5D-9108-0391-9D99D342A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Hair Wreaths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E2544-4668-7481-70F3-62E69B228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Memorializing Women’s Families &amp; Communities </a:t>
            </a:r>
          </a:p>
        </p:txBody>
      </p:sp>
    </p:spTree>
    <p:extLst>
      <p:ext uri="{BB962C8B-B14F-4D97-AF65-F5344CB8AC3E}">
        <p14:creationId xmlns:p14="http://schemas.microsoft.com/office/powerpoint/2010/main" val="2534547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AA84-6C34-4041-8B3E-CF0642BE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Hair Jewelry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C1200F-47EA-42B4-8F62-00F79F5B0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dirty="0"/>
              <a:t>North Carolina Museum of History 1999.84.1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	</a:t>
            </a:r>
            <a:r>
              <a:rPr lang="en-US" sz="2200" dirty="0"/>
              <a:t>Mark Campbell</a:t>
            </a:r>
            <a:r>
              <a:rPr lang="en-US" dirty="0"/>
              <a:t>, </a:t>
            </a: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Self-Instructor in the Art of 							Hairwork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/>
              <a:t>1867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97590E-2815-49DD-9DBF-4B99F3A1A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403" y="365125"/>
            <a:ext cx="5000625" cy="4836221"/>
          </a:xfrm>
          <a:prstGeom prst="rect">
            <a:avLst/>
          </a:prstGeom>
        </p:spPr>
      </p:pic>
      <p:pic>
        <p:nvPicPr>
          <p:cNvPr id="9" name="Picture 8" descr="A picture containing indoor, floor, connector, necktie&#10;&#10;Description automatically generated">
            <a:extLst>
              <a:ext uri="{FF2B5EF4-FFF2-40B4-BE49-F238E27FC236}">
                <a16:creationId xmlns:a16="http://schemas.microsoft.com/office/drawing/2014/main" id="{9AE87990-455D-41A2-A458-A3AB8EFF5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0" y="1721214"/>
            <a:ext cx="57531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27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D6EBB-15F4-0B68-D8A6-91A2A4F17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3" y="1475468"/>
            <a:ext cx="6756918" cy="2881928"/>
          </a:xfrm>
        </p:spPr>
        <p:txBody>
          <a:bodyPr>
            <a:normAutofit fontScale="90000"/>
          </a:bodyPr>
          <a:lstStyle/>
          <a:p>
            <a:r>
              <a:rPr lang="en-US" dirty="0"/>
              <a:t>Madame </a:t>
            </a:r>
            <a:r>
              <a:rPr lang="en-US" dirty="0" err="1"/>
              <a:t>Sophronie’s</a:t>
            </a:r>
            <a:br>
              <a:rPr lang="en-US" dirty="0"/>
            </a:br>
            <a:r>
              <a:rPr lang="en-US" dirty="0"/>
              <a:t>“Hair Goods of All Kinds” in Greensboro native author William Sidney Porter’s (aka O. Henry) 1905 story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32C4BF-10CD-380C-E0CA-C909FED18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156531"/>
            <a:ext cx="4124960" cy="65449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D9658B-7F9B-5FCD-81AF-719F9D6ABD61}"/>
              </a:ext>
            </a:extLst>
          </p:cNvPr>
          <p:cNvSpPr txBox="1"/>
          <p:nvPr/>
        </p:nvSpPr>
        <p:spPr>
          <a:xfrm>
            <a:off x="2780523" y="6102219"/>
            <a:ext cx="3614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courtesy Arcadia Publishing</a:t>
            </a:r>
          </a:p>
        </p:txBody>
      </p:sp>
    </p:spTree>
    <p:extLst>
      <p:ext uri="{BB962C8B-B14F-4D97-AF65-F5344CB8AC3E}">
        <p14:creationId xmlns:p14="http://schemas.microsoft.com/office/powerpoint/2010/main" val="412386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677A-433E-82C0-EE83-A78EE4177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570" y="1961887"/>
            <a:ext cx="4112761" cy="138903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n-lt"/>
              </a:rPr>
              <a:t>“Border Fair,” </a:t>
            </a:r>
            <a:r>
              <a:rPr lang="en-US" sz="2000" i="1" dirty="0">
                <a:latin typeface="+mn-lt"/>
              </a:rPr>
              <a:t>Hillsborough Recorder</a:t>
            </a:r>
            <a:r>
              <a:rPr lang="en-US" sz="2000" dirty="0">
                <a:latin typeface="+mn-lt"/>
              </a:rPr>
              <a:t>, November 2, 1870, p.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C3D6DE-08C6-D88B-580A-1FB03A3C6B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811"/>
          <a:stretch>
            <a:fillRect/>
          </a:stretch>
        </p:blipFill>
        <p:spPr>
          <a:xfrm>
            <a:off x="4898571" y="1106923"/>
            <a:ext cx="7137919" cy="50812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9DBCC5-D5B9-740F-C4B3-AF80A58E91BA}"/>
              </a:ext>
            </a:extLst>
          </p:cNvPr>
          <p:cNvSpPr txBox="1"/>
          <p:nvPr/>
        </p:nvSpPr>
        <p:spPr>
          <a:xfrm>
            <a:off x="6031074" y="6254171"/>
            <a:ext cx="4872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Salisbury </a:t>
            </a:r>
            <a:r>
              <a:rPr lang="en-US" i="1" dirty="0"/>
              <a:t>Carolina Watchman</a:t>
            </a:r>
            <a:r>
              <a:rPr lang="en-US" dirty="0"/>
              <a:t>, June 7, 1872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52562F-CC7B-CC60-A327-533CDBCFE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71" y="270590"/>
            <a:ext cx="5073813" cy="156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2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0232-2313-483F-836F-63C17299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915" y="503853"/>
            <a:ext cx="5150498" cy="1464906"/>
          </a:xfrm>
        </p:spPr>
        <p:txBody>
          <a:bodyPr/>
          <a:lstStyle/>
          <a:p>
            <a:r>
              <a:rPr lang="en-US" b="1" dirty="0"/>
              <a:t>Periodicals and Household Guides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47BD18-B3A3-47F1-8512-AC76AB2B1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459" y="2338507"/>
            <a:ext cx="5442954" cy="2684835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B3DC718-DB87-4001-9C71-812687C53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32" y="136220"/>
            <a:ext cx="468630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57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474B5-BA91-5944-E71C-CB048A2A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365125"/>
            <a:ext cx="5410200" cy="1325563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Sarah Merritt Jones, </a:t>
            </a:r>
            <a:br>
              <a:rPr lang="en-US" b="1" dirty="0"/>
            </a:br>
            <a:r>
              <a:rPr lang="en-US" dirty="0"/>
              <a:t>Cary N.C., [1829-1904] 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612134-05AB-9961-926D-19862E588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44" y="12184"/>
            <a:ext cx="5753663" cy="6709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88F5DE-80D9-42BE-AA64-0B277B4C9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207" y="2077582"/>
            <a:ext cx="6297249" cy="27320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5F5F33-DF11-34E1-7A59-43B15B39F94A}"/>
              </a:ext>
            </a:extLst>
          </p:cNvPr>
          <p:cNvSpPr txBox="1"/>
          <p:nvPr/>
        </p:nvSpPr>
        <p:spPr>
          <a:xfrm>
            <a:off x="5943600" y="5222742"/>
            <a:ext cx="58755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Sketch, Rufus Henry Jones Collection, Rubenstein Rare Book and Manuscript Library, Duke University.</a:t>
            </a:r>
          </a:p>
          <a:p>
            <a:r>
              <a:rPr lang="en-US" sz="1600" dirty="0"/>
              <a:t>Research courtesy Carla Michaels and Barbara Wetmore, Friends of Page-Walker</a:t>
            </a:r>
          </a:p>
          <a:p>
            <a:r>
              <a:rPr lang="en-US" sz="1600" dirty="0"/>
              <a:t>1860 Census for the Southern Division of Wake County, p. 143.</a:t>
            </a:r>
          </a:p>
        </p:txBody>
      </p:sp>
    </p:spTree>
    <p:extLst>
      <p:ext uri="{BB962C8B-B14F-4D97-AF65-F5344CB8AC3E}">
        <p14:creationId xmlns:p14="http://schemas.microsoft.com/office/powerpoint/2010/main" val="1205907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0598BA-13F0-414A-BBE5-895BD4B22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682" y="528481"/>
            <a:ext cx="5557935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Christena Doverspike Kells’ Hair-Wreath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56347-E878-0403-72D7-7CB1EEFA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065" y="118367"/>
            <a:ext cx="5557935" cy="62764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48B910-C041-E10E-6ED1-2590F11EFE6E}"/>
              </a:ext>
            </a:extLst>
          </p:cNvPr>
          <p:cNvSpPr txBox="1"/>
          <p:nvPr/>
        </p:nvSpPr>
        <p:spPr>
          <a:xfrm>
            <a:off x="1752289" y="5069840"/>
            <a:ext cx="271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N.C. Museum of History 2007.8.1</a:t>
            </a:r>
          </a:p>
        </p:txBody>
      </p:sp>
    </p:spTree>
    <p:extLst>
      <p:ext uri="{BB962C8B-B14F-4D97-AF65-F5344CB8AC3E}">
        <p14:creationId xmlns:p14="http://schemas.microsoft.com/office/powerpoint/2010/main" val="3748324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B4C44D-3612-4C2C-834F-581F0B1EB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5" y="552906"/>
            <a:ext cx="5165936" cy="1674904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Christena’s Homes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B89D41-6435-46AF-9A7B-9DD10CE56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0909" y="552906"/>
            <a:ext cx="5159825" cy="167490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400"/>
              <a:t>Armstrong County PA, 1850 – 1878 </a:t>
            </a:r>
          </a:p>
          <a:p>
            <a:pPr marL="0" indent="0">
              <a:buNone/>
            </a:pPr>
            <a:r>
              <a:rPr lang="en-US" sz="1400"/>
              <a:t>Bedford County TN, 1878 - early 1880s   </a:t>
            </a:r>
          </a:p>
          <a:p>
            <a:pPr marL="0" indent="0">
              <a:buNone/>
            </a:pPr>
            <a:r>
              <a:rPr lang="en-US" sz="1400"/>
              <a:t>Creswell County KS, early 1880s – 1887 </a:t>
            </a:r>
          </a:p>
          <a:p>
            <a:pPr marL="0" indent="0">
              <a:buNone/>
            </a:pPr>
            <a:r>
              <a:rPr lang="en-US" sz="1400"/>
              <a:t>Clarksville VA, 1887 – 1910</a:t>
            </a:r>
          </a:p>
          <a:p>
            <a:pPr marL="0" indent="0">
              <a:buNone/>
            </a:pPr>
            <a:r>
              <a:rPr lang="en-US" sz="1400"/>
              <a:t>Durham NC, 1910 – 1921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36323D-77B4-4EFD-939C-C22601AC8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084" y="2405149"/>
            <a:ext cx="8713732" cy="389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7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199333-76A1-49AF-AD37-51B059D3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06" y="318114"/>
            <a:ext cx="3807187" cy="662442"/>
          </a:xfrm>
        </p:spPr>
        <p:txBody>
          <a:bodyPr>
            <a:normAutofit/>
          </a:bodyPr>
          <a:lstStyle/>
          <a:p>
            <a:r>
              <a:rPr lang="en-US" sz="4000" b="1" dirty="0"/>
              <a:t>Durham 1910s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CD01C6A3-0BDE-4999-84F1-36EF958FB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" y="980556"/>
            <a:ext cx="4039373" cy="5488418"/>
          </a:xfr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CB4331-D7AC-4A0C-9285-34F9623E67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25" b="3133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0C515D-9A1E-D10A-DB10-375E400D4540}"/>
              </a:ext>
            </a:extLst>
          </p:cNvPr>
          <p:cNvSpPr txBox="1"/>
          <p:nvPr/>
        </p:nvSpPr>
        <p:spPr>
          <a:xfrm>
            <a:off x="350647" y="6468974"/>
            <a:ext cx="4394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Images courtesy Roderic L. Mullen, descendant</a:t>
            </a:r>
          </a:p>
        </p:txBody>
      </p:sp>
    </p:spTree>
    <p:extLst>
      <p:ext uri="{BB962C8B-B14F-4D97-AF65-F5344CB8AC3E}">
        <p14:creationId xmlns:p14="http://schemas.microsoft.com/office/powerpoint/2010/main" val="3771484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FA407-B7DE-4A11-A5AD-B1BC95377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283" y="569166"/>
            <a:ext cx="4125039" cy="173715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Donation by Great, Great-Granddaughter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039DC0-0624-4BB7-B5C4-5880F41CB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13985" y="2623609"/>
            <a:ext cx="4744172" cy="2480236"/>
          </a:xfrm>
          <a:prstGeom prst="rect">
            <a:avLst/>
          </a:prstGeom>
        </p:spPr>
      </p:pic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B51BF5BA-6B13-4996-94B8-E2247E93E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4" r="3000"/>
          <a:stretch/>
        </p:blipFill>
        <p:spPr>
          <a:xfrm>
            <a:off x="65315" y="17430"/>
            <a:ext cx="6848670" cy="684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51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77B01-0103-C156-970D-F52FFC344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7080" y="4836074"/>
            <a:ext cx="3060263" cy="1325563"/>
          </a:xfrm>
        </p:spPr>
        <p:txBody>
          <a:bodyPr/>
          <a:lstStyle/>
          <a:p>
            <a:r>
              <a:rPr lang="en-US" dirty="0"/>
              <a:t>Kells Wreath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E3B18D-88E3-5550-EE62-9E5CB3A30F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339" r="3802"/>
          <a:stretch>
            <a:fillRect/>
          </a:stretch>
        </p:blipFill>
        <p:spPr>
          <a:xfrm>
            <a:off x="216678" y="0"/>
            <a:ext cx="4743099" cy="4258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30666B-0DA0-BE18-BE88-2FB6056EB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6" y="4258213"/>
            <a:ext cx="4743099" cy="24812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039DC8-F511-2496-CCA9-2662470F1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225" y="363116"/>
            <a:ext cx="360997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7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E48A7-E048-43DF-BB97-1C4674FD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4485"/>
            <a:ext cx="10515600" cy="1325563"/>
          </a:xfrm>
        </p:spPr>
        <p:txBody>
          <a:bodyPr/>
          <a:lstStyle/>
          <a:p>
            <a:pPr algn="ctr"/>
            <a:r>
              <a:rPr lang="en-US" b="1"/>
              <a:t>1897 Poe House, Museum of the Cape Fear Fayetteville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301207-2FBC-46D1-8733-C984E907E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-861" r="5206"/>
          <a:stretch>
            <a:fillRect/>
          </a:stretch>
        </p:blipFill>
        <p:spPr>
          <a:xfrm>
            <a:off x="1537582" y="203200"/>
            <a:ext cx="9116836" cy="508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08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E982-1564-40D2-8FB5-39A0DD07D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Stanly County &amp; Sampson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F0030-6F1E-4850-8C0C-86E9DD1D8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	c.1870				attributed 1850s Boykin family	</a:t>
            </a:r>
          </a:p>
          <a:p>
            <a:pPr marL="0" indent="0">
              <a:buNone/>
            </a:pPr>
            <a:r>
              <a:rPr lang="en-US" dirty="0"/>
              <a:t>NC Museum of History and May Museum (Farmville) have additional examples.			</a:t>
            </a:r>
          </a:p>
        </p:txBody>
      </p:sp>
      <p:pic>
        <p:nvPicPr>
          <p:cNvPr id="6" name="Picture 5" descr="A picture containing tree, porcelain&#10;&#10;Description automatically generated">
            <a:extLst>
              <a:ext uri="{FF2B5EF4-FFF2-40B4-BE49-F238E27FC236}">
                <a16:creationId xmlns:a16="http://schemas.microsoft.com/office/drawing/2014/main" id="{F31F1EC4-7B16-41FD-878E-BC6F615E5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330498"/>
            <a:ext cx="3316401" cy="3569347"/>
          </a:xfrm>
          <a:prstGeom prst="rect">
            <a:avLst/>
          </a:prstGeom>
        </p:spPr>
      </p:pic>
      <p:pic>
        <p:nvPicPr>
          <p:cNvPr id="9" name="Picture 8" descr="A picture containing picture frame&#10;&#10;Description automatically generated">
            <a:extLst>
              <a:ext uri="{FF2B5EF4-FFF2-40B4-BE49-F238E27FC236}">
                <a16:creationId xmlns:a16="http://schemas.microsoft.com/office/drawing/2014/main" id="{0F3C908E-F21E-42A0-A71E-6ED5A5609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601" y="1330498"/>
            <a:ext cx="2968194" cy="356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75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748DC-A3A7-410E-9880-01E74F56B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95942"/>
            <a:ext cx="6015472" cy="1918991"/>
          </a:xfrm>
        </p:spPr>
        <p:txBody>
          <a:bodyPr>
            <a:normAutofit/>
          </a:bodyPr>
          <a:lstStyle/>
          <a:p>
            <a:r>
              <a:rPr lang="en-US" b="1" dirty="0"/>
              <a:t>Belhaven Museum </a:t>
            </a:r>
            <a:br>
              <a:rPr lang="en-US" dirty="0"/>
            </a:br>
            <a:r>
              <a:rPr lang="en-US" sz="4000" dirty="0"/>
              <a:t>Nellie Bowman Frisbee (1858-1927)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DC9D4-3374-4F1E-9B64-6F6480541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picture containing text, indoor, picture frame&#10;&#10;Description automatically generated">
            <a:extLst>
              <a:ext uri="{FF2B5EF4-FFF2-40B4-BE49-F238E27FC236}">
                <a16:creationId xmlns:a16="http://schemas.microsoft.com/office/drawing/2014/main" id="{F06D8398-7809-48BE-9F29-808F2611C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94978" y="1094895"/>
            <a:ext cx="6000169" cy="45001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0EB52D-F18B-4D94-A56C-18F82017C4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89" r="343"/>
          <a:stretch/>
        </p:blipFill>
        <p:spPr>
          <a:xfrm>
            <a:off x="838199" y="2399251"/>
            <a:ext cx="5906821" cy="334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6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33A66-346D-433A-A8BE-72F773744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sz="3700" b="1" dirty="0"/>
              <a:t>Hair as Memento</a:t>
            </a:r>
            <a:br>
              <a:rPr lang="en-US" sz="3700" b="1" dirty="0"/>
            </a:br>
            <a:r>
              <a:rPr lang="en-US" sz="3700" b="1" dirty="0"/>
              <a:t>Persisted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F79E35-FFD3-449B-A089-007F5ED1B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Mount Airy Museum</a:t>
            </a:r>
          </a:p>
          <a:p>
            <a:pPr marL="0" indent="0">
              <a:buNone/>
            </a:pPr>
            <a:r>
              <a:rPr lang="en-US" sz="2000" dirty="0"/>
              <a:t>1945 Beulah High School yearbook, belonged to Jessie Snow Chilton, who collected hair from her friends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8C5216-AD81-42EE-8923-2A0131748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788" y="807593"/>
            <a:ext cx="5095479" cy="523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07886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B4EB62-1E1F-5A69-05C7-09E1FFC33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50" y="2523026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Top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Preservation Danger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6BE996-3DBE-B378-1695-0958AD856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914" y="478713"/>
            <a:ext cx="2221703" cy="2695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C8EFEC-702F-4588-0E8B-ED8131003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930" y="720138"/>
            <a:ext cx="3419533" cy="24536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29034C-818D-8586-3A2C-7D3C8DD3B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93972"/>
            <a:ext cx="4019139" cy="242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11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306</Words>
  <Application>Microsoft Office PowerPoint</Application>
  <PresentationFormat>Widescreen</PresentationFormat>
  <Paragraphs>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Hair Wreaths</vt:lpstr>
      <vt:lpstr>Hair Jewelry</vt:lpstr>
      <vt:lpstr>Madame Sophronie’s “Hair Goods of All Kinds” in Greensboro native author William Sidney Porter’s (aka O. Henry) 1905 story</vt:lpstr>
      <vt:lpstr>“Border Fair,” Hillsborough Recorder, November 2, 1870, p. 3</vt:lpstr>
      <vt:lpstr>Periodicals and Household Guides</vt:lpstr>
      <vt:lpstr> Sarah Merritt Jones,  Cary N.C., [1829-1904]  </vt:lpstr>
      <vt:lpstr>Christena Doverspike Kells’ Hair-Wreath</vt:lpstr>
      <vt:lpstr>Christena’s Homes</vt:lpstr>
      <vt:lpstr>Durham 1910s</vt:lpstr>
      <vt:lpstr>Donation by Great, Great-Granddaughter</vt:lpstr>
      <vt:lpstr>Kells Wreath</vt:lpstr>
      <vt:lpstr>1897 Poe House, Museum of the Cape Fear Fayetteville</vt:lpstr>
      <vt:lpstr>Stanly County &amp; Sampson County</vt:lpstr>
      <vt:lpstr>Belhaven Museum  Nellie Bowman Frisbee (1858-1927) </vt:lpstr>
      <vt:lpstr>Hair as Memento Persisted</vt:lpstr>
      <vt:lpstr>Top Preservation Danger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Christena Doverspike Kells’ Hair-wreath</dc:title>
  <dc:creator>Berney, Adrienne</dc:creator>
  <cp:lastModifiedBy>Berney, Adrienne</cp:lastModifiedBy>
  <cp:revision>10</cp:revision>
  <dcterms:created xsi:type="dcterms:W3CDTF">2021-08-03T17:30:10Z</dcterms:created>
  <dcterms:modified xsi:type="dcterms:W3CDTF">2025-11-10T19:48:29Z</dcterms:modified>
</cp:coreProperties>
</file>