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10287000" cx="18288000"/>
  <p:notesSz cx="6858000" cy="9144000"/>
  <p:embeddedFontLst>
    <p:embeddedFont>
      <p:font typeface="Cabin"/>
      <p:regular r:id="rId24"/>
      <p:bold r:id="rId25"/>
      <p:italic r:id="rId26"/>
      <p:boldItalic r:id="rId27"/>
    </p:embeddedFont>
    <p:embeddedFont>
      <p:font typeface="EB Garamond SemiBold"/>
      <p:regular r:id="rId28"/>
      <p:bold r:id="rId29"/>
      <p:italic r:id="rId30"/>
      <p:boldItalic r:id="rId31"/>
    </p:embeddedFont>
    <p:embeddedFont>
      <p:font typeface="EB Garamond"/>
      <p:regular r:id="rId32"/>
      <p:bold r:id="rId33"/>
      <p:italic r:id="rId34"/>
      <p:boldItalic r:id="rId35"/>
    </p:embeddedFont>
    <p:embeddedFont>
      <p:font typeface="Abhaya Libre"/>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abin-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abin-italic.fntdata"/><Relationship Id="rId25" Type="http://schemas.openxmlformats.org/officeDocument/2006/relationships/font" Target="fonts/Cabin-bold.fntdata"/><Relationship Id="rId28" Type="http://schemas.openxmlformats.org/officeDocument/2006/relationships/font" Target="fonts/EBGaramondSemiBold-regular.fntdata"/><Relationship Id="rId27" Type="http://schemas.openxmlformats.org/officeDocument/2006/relationships/font" Target="fonts/Cabin-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EBGaramondSemi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EBGaramondSemiBold-boldItalic.fntdata"/><Relationship Id="rId30" Type="http://schemas.openxmlformats.org/officeDocument/2006/relationships/font" Target="fonts/EBGaramondSemiBold-italic.fntdata"/><Relationship Id="rId11" Type="http://schemas.openxmlformats.org/officeDocument/2006/relationships/slide" Target="slides/slide6.xml"/><Relationship Id="rId33" Type="http://schemas.openxmlformats.org/officeDocument/2006/relationships/font" Target="fonts/EBGaramond-bold.fntdata"/><Relationship Id="rId10" Type="http://schemas.openxmlformats.org/officeDocument/2006/relationships/slide" Target="slides/slide5.xml"/><Relationship Id="rId32" Type="http://schemas.openxmlformats.org/officeDocument/2006/relationships/font" Target="fonts/EBGaramond-regular.fntdata"/><Relationship Id="rId13" Type="http://schemas.openxmlformats.org/officeDocument/2006/relationships/slide" Target="slides/slide8.xml"/><Relationship Id="rId35" Type="http://schemas.openxmlformats.org/officeDocument/2006/relationships/font" Target="fonts/EBGaramond-boldItalic.fntdata"/><Relationship Id="rId12" Type="http://schemas.openxmlformats.org/officeDocument/2006/relationships/slide" Target="slides/slide7.xml"/><Relationship Id="rId34" Type="http://schemas.openxmlformats.org/officeDocument/2006/relationships/font" Target="fonts/EBGaramond-italic.fntdata"/><Relationship Id="rId15" Type="http://schemas.openxmlformats.org/officeDocument/2006/relationships/slide" Target="slides/slide10.xml"/><Relationship Id="rId37" Type="http://schemas.openxmlformats.org/officeDocument/2006/relationships/font" Target="fonts/AbhayaLibre-bold.fntdata"/><Relationship Id="rId14" Type="http://schemas.openxmlformats.org/officeDocument/2006/relationships/slide" Target="slides/slide9.xml"/><Relationship Id="rId36" Type="http://schemas.openxmlformats.org/officeDocument/2006/relationships/font" Target="fonts/AbhayaLibre-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cfa60456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g34cfa60456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a8228951176e3a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2a8228951176e3a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e502f0d677d41b3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3e502f0d677d41b3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a1ade529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3a1ade5297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Smithsonian repatriated approx 17% of their remains (5,000 out of 30,000 total).</a:t>
            </a:r>
            <a:endParaRPr/>
          </a:p>
        </p:txBody>
      </p:sp>
      <p:sp>
        <p:nvSpPr>
          <p:cNvPr id="303" name="Google Shape;30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a1ade5297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Oxford</a:t>
            </a:r>
            <a:endParaRPr/>
          </a:p>
        </p:txBody>
      </p:sp>
      <p:sp>
        <p:nvSpPr>
          <p:cNvPr id="313" name="Google Shape;313;g3a1ade52971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a1ade5297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g3a1ade52971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1ee5c42eb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31ee5c42eb6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a8228951176e3a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2a8228951176e3a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9" name="Shape 9"/>
        <p:cNvGrpSpPr/>
        <p:nvPr/>
      </p:nvGrpSpPr>
      <p:grpSpPr>
        <a:xfrm>
          <a:off x="0" y="0"/>
          <a:ext cx="0" cy="0"/>
          <a:chOff x="0" y="0"/>
          <a:chExt cx="0" cy="0"/>
        </a:xfrm>
      </p:grpSpPr>
      <p:pic>
        <p:nvPicPr>
          <p:cNvPr id="10" name="Google Shape;10;p3"/>
          <p:cNvPicPr preferRelativeResize="0"/>
          <p:nvPr/>
        </p:nvPicPr>
        <p:blipFill>
          <a:blip r:embed="rId2">
            <a:alphaModFix/>
          </a:blip>
          <a:stretch>
            <a:fillRect/>
          </a:stretch>
        </p:blipFill>
        <p:spPr>
          <a:xfrm>
            <a:off x="0" y="0"/>
            <a:ext cx="18288000" cy="10287000"/>
          </a:xfrm>
          <a:prstGeom prst="rect">
            <a:avLst/>
          </a:prstGeom>
          <a:noFill/>
          <a:ln>
            <a:noFill/>
          </a:ln>
        </p:spPr>
      </p:pic>
      <p:grpSp>
        <p:nvGrpSpPr>
          <p:cNvPr id="11" name="Google Shape;11;p3"/>
          <p:cNvGrpSpPr/>
          <p:nvPr/>
        </p:nvGrpSpPr>
        <p:grpSpPr>
          <a:xfrm>
            <a:off x="253194" y="205583"/>
            <a:ext cx="17782022" cy="9731234"/>
            <a:chOff x="0" y="-38100"/>
            <a:chExt cx="4683300" cy="2562942"/>
          </a:xfrm>
        </p:grpSpPr>
        <p:sp>
          <p:nvSpPr>
            <p:cNvPr id="12" name="Google Shape;12;p3"/>
            <p:cNvSpPr/>
            <p:nvPr/>
          </p:nvSpPr>
          <p:spPr>
            <a:xfrm>
              <a:off x="0" y="0"/>
              <a:ext cx="4683223" cy="2524842"/>
            </a:xfrm>
            <a:custGeom>
              <a:rect b="b" l="l" r="r" t="t"/>
              <a:pathLst>
                <a:path extrusionOk="0" h="2524842" w="4683223">
                  <a:moveTo>
                    <a:pt x="0" y="0"/>
                  </a:moveTo>
                  <a:lnTo>
                    <a:pt x="4683223" y="0"/>
                  </a:lnTo>
                  <a:lnTo>
                    <a:pt x="4683223" y="2524842"/>
                  </a:lnTo>
                  <a:lnTo>
                    <a:pt x="0" y="2524842"/>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3" name="Google Shape;13;p3"/>
            <p:cNvSpPr txBox="1"/>
            <p:nvPr/>
          </p:nvSpPr>
          <p:spPr>
            <a:xfrm>
              <a:off x="0" y="-38100"/>
              <a:ext cx="4683300" cy="2562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 name="Google Shape;14;p3"/>
          <p:cNvGrpSpPr/>
          <p:nvPr/>
        </p:nvGrpSpPr>
        <p:grpSpPr>
          <a:xfrm>
            <a:off x="253194" y="108532"/>
            <a:ext cx="17782022" cy="9925856"/>
            <a:chOff x="0" y="-38100"/>
            <a:chExt cx="4683300" cy="2614200"/>
          </a:xfrm>
        </p:grpSpPr>
        <p:sp>
          <p:nvSpPr>
            <p:cNvPr id="15" name="Google Shape;15;p3"/>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6" name="Google Shape;16;p3"/>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7" name="Google Shape;17;p3"/>
          <p:cNvGrpSpPr/>
          <p:nvPr/>
        </p:nvGrpSpPr>
        <p:grpSpPr>
          <a:xfrm>
            <a:off x="812743" y="3836944"/>
            <a:ext cx="16662624" cy="4748073"/>
            <a:chOff x="0" y="-38100"/>
            <a:chExt cx="4388481" cy="1250513"/>
          </a:xfrm>
        </p:grpSpPr>
        <p:sp>
          <p:nvSpPr>
            <p:cNvPr id="18" name="Google Shape;18;p3"/>
            <p:cNvSpPr/>
            <p:nvPr/>
          </p:nvSpPr>
          <p:spPr>
            <a:xfrm>
              <a:off x="0" y="0"/>
              <a:ext cx="4388481" cy="1212413"/>
            </a:xfrm>
            <a:custGeom>
              <a:rect b="b" l="l" r="r" t="t"/>
              <a:pathLst>
                <a:path extrusionOk="0" h="1212413" w="4388481">
                  <a:moveTo>
                    <a:pt x="0" y="0"/>
                  </a:moveTo>
                  <a:lnTo>
                    <a:pt x="4388481" y="0"/>
                  </a:lnTo>
                  <a:lnTo>
                    <a:pt x="4388481" y="1212413"/>
                  </a:lnTo>
                  <a:lnTo>
                    <a:pt x="0" y="1212413"/>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9" name="Google Shape;19;p3"/>
            <p:cNvSpPr txBox="1"/>
            <p:nvPr/>
          </p:nvSpPr>
          <p:spPr>
            <a:xfrm>
              <a:off x="0" y="-38100"/>
              <a:ext cx="4388400" cy="1250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 name="Google Shape;20;p3"/>
          <p:cNvSpPr txBox="1"/>
          <p:nvPr>
            <p:ph type="title"/>
          </p:nvPr>
        </p:nvSpPr>
        <p:spPr>
          <a:xfrm>
            <a:off x="1337400" y="1219975"/>
            <a:ext cx="15613200" cy="23724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775935"/>
              </a:buClr>
              <a:buSzPts val="15000"/>
              <a:buFont typeface="EB Garamond"/>
              <a:buNone/>
              <a:defRPr i="0" sz="15000" u="none" cap="none" strike="noStrike">
                <a:solidFill>
                  <a:srgbClr val="775935"/>
                </a:solidFill>
                <a:latin typeface="EB Garamond"/>
                <a:ea typeface="EB Garamond"/>
                <a:cs typeface="EB Garamond"/>
                <a:sym typeface="EB Garamond"/>
              </a:defRPr>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p:txBody>
      </p:sp>
      <p:sp>
        <p:nvSpPr>
          <p:cNvPr id="21" name="Google Shape;21;p3"/>
          <p:cNvSpPr txBox="1"/>
          <p:nvPr>
            <p:ph idx="1" type="subTitle"/>
          </p:nvPr>
        </p:nvSpPr>
        <p:spPr>
          <a:xfrm>
            <a:off x="5003763" y="738675"/>
            <a:ext cx="8280900" cy="777600"/>
          </a:xfrm>
          <a:prstGeom prst="rect">
            <a:avLst/>
          </a:prstGeom>
        </p:spPr>
        <p:txBody>
          <a:bodyPr anchorCtr="0" anchor="t" bIns="45700" lIns="91425" spcFirstLastPara="1" rIns="91425" wrap="square" tIns="45700">
            <a:noAutofit/>
          </a:bodyPr>
          <a:lstStyle>
            <a:lvl1pPr lvl="0">
              <a:spcBef>
                <a:spcPts val="640"/>
              </a:spcBef>
              <a:spcAft>
                <a:spcPts val="0"/>
              </a:spcAft>
              <a:buClr>
                <a:srgbClr val="775935"/>
              </a:buClr>
              <a:buSzPts val="4500"/>
              <a:buNone/>
              <a:defRPr sz="4500">
                <a:solidFill>
                  <a:srgbClr val="775935"/>
                </a:solidFill>
              </a:defRPr>
            </a:lvl1pPr>
            <a:lvl2pPr lvl="1">
              <a:spcBef>
                <a:spcPts val="560"/>
              </a:spcBef>
              <a:spcAft>
                <a:spcPts val="0"/>
              </a:spcAft>
              <a:buSzPts val="1900"/>
              <a:buNone/>
              <a:defRPr/>
            </a:lvl2pPr>
            <a:lvl3pPr lvl="2">
              <a:spcBef>
                <a:spcPts val="480"/>
              </a:spcBef>
              <a:spcAft>
                <a:spcPts val="0"/>
              </a:spcAft>
              <a:buSzPts val="1900"/>
              <a:buNone/>
              <a:defRPr/>
            </a:lvl3pPr>
            <a:lvl4pPr lvl="3">
              <a:spcBef>
                <a:spcPts val="400"/>
              </a:spcBef>
              <a:spcAft>
                <a:spcPts val="0"/>
              </a:spcAft>
              <a:buSzPts val="1900"/>
              <a:buNone/>
              <a:defRPr/>
            </a:lvl4pPr>
            <a:lvl5pPr lvl="4">
              <a:spcBef>
                <a:spcPts val="400"/>
              </a:spcBef>
              <a:spcAft>
                <a:spcPts val="0"/>
              </a:spcAft>
              <a:buSzPts val="1900"/>
              <a:buNone/>
              <a:defRPr/>
            </a:lvl5pPr>
            <a:lvl6pPr lvl="5">
              <a:spcBef>
                <a:spcPts val="400"/>
              </a:spcBef>
              <a:spcAft>
                <a:spcPts val="0"/>
              </a:spcAft>
              <a:buSzPts val="1900"/>
              <a:buNone/>
              <a:defRPr/>
            </a:lvl6pPr>
            <a:lvl7pPr lvl="6">
              <a:spcBef>
                <a:spcPts val="400"/>
              </a:spcBef>
              <a:spcAft>
                <a:spcPts val="0"/>
              </a:spcAft>
              <a:buSzPts val="1900"/>
              <a:buNone/>
              <a:defRPr/>
            </a:lvl7pPr>
            <a:lvl8pPr lvl="7">
              <a:spcBef>
                <a:spcPts val="400"/>
              </a:spcBef>
              <a:spcAft>
                <a:spcPts val="0"/>
              </a:spcAft>
              <a:buSzPts val="1900"/>
              <a:buNone/>
              <a:defRPr/>
            </a:lvl8pPr>
            <a:lvl9pPr lvl="8">
              <a:spcBef>
                <a:spcPts val="400"/>
              </a:spcBef>
              <a:spcAft>
                <a:spcPts val="0"/>
              </a:spcAft>
              <a:buSzPts val="1900"/>
              <a:buNone/>
              <a:defRPr/>
            </a:lvl9pPr>
          </a:lstStyle>
          <a:p/>
        </p:txBody>
      </p:sp>
      <p:sp>
        <p:nvSpPr>
          <p:cNvPr id="22" name="Google Shape;22;p3"/>
          <p:cNvSpPr txBox="1"/>
          <p:nvPr>
            <p:ph idx="2" type="subTitle"/>
          </p:nvPr>
        </p:nvSpPr>
        <p:spPr>
          <a:xfrm>
            <a:off x="5227050" y="9000150"/>
            <a:ext cx="7833900" cy="660900"/>
          </a:xfrm>
          <a:prstGeom prst="rect">
            <a:avLst/>
          </a:prstGeom>
        </p:spPr>
        <p:txBody>
          <a:bodyPr anchorCtr="0" anchor="t" bIns="45700" lIns="91425" spcFirstLastPara="1" rIns="91425" wrap="square" tIns="45700">
            <a:noAutofit/>
          </a:bodyPr>
          <a:lstStyle>
            <a:lvl1pPr lvl="0">
              <a:spcBef>
                <a:spcPts val="640"/>
              </a:spcBef>
              <a:spcAft>
                <a:spcPts val="0"/>
              </a:spcAft>
              <a:buSzPts val="2850"/>
              <a:buNone/>
              <a:defRPr sz="2850"/>
            </a:lvl1pPr>
            <a:lvl2pPr lvl="1">
              <a:spcBef>
                <a:spcPts val="560"/>
              </a:spcBef>
              <a:spcAft>
                <a:spcPts val="0"/>
              </a:spcAft>
              <a:buSzPts val="1900"/>
              <a:buNone/>
              <a:defRPr/>
            </a:lvl2pPr>
            <a:lvl3pPr lvl="2">
              <a:spcBef>
                <a:spcPts val="480"/>
              </a:spcBef>
              <a:spcAft>
                <a:spcPts val="0"/>
              </a:spcAft>
              <a:buSzPts val="1900"/>
              <a:buNone/>
              <a:defRPr/>
            </a:lvl3pPr>
            <a:lvl4pPr lvl="3">
              <a:spcBef>
                <a:spcPts val="400"/>
              </a:spcBef>
              <a:spcAft>
                <a:spcPts val="0"/>
              </a:spcAft>
              <a:buSzPts val="1900"/>
              <a:buNone/>
              <a:defRPr/>
            </a:lvl4pPr>
            <a:lvl5pPr lvl="4">
              <a:spcBef>
                <a:spcPts val="400"/>
              </a:spcBef>
              <a:spcAft>
                <a:spcPts val="0"/>
              </a:spcAft>
              <a:buSzPts val="1900"/>
              <a:buNone/>
              <a:defRPr/>
            </a:lvl5pPr>
            <a:lvl6pPr lvl="5">
              <a:spcBef>
                <a:spcPts val="400"/>
              </a:spcBef>
              <a:spcAft>
                <a:spcPts val="0"/>
              </a:spcAft>
              <a:buSzPts val="1900"/>
              <a:buNone/>
              <a:defRPr/>
            </a:lvl6pPr>
            <a:lvl7pPr lvl="6">
              <a:spcBef>
                <a:spcPts val="400"/>
              </a:spcBef>
              <a:spcAft>
                <a:spcPts val="0"/>
              </a:spcAft>
              <a:buSzPts val="1900"/>
              <a:buNone/>
              <a:defRPr/>
            </a:lvl7pPr>
            <a:lvl8pPr lvl="7">
              <a:spcBef>
                <a:spcPts val="400"/>
              </a:spcBef>
              <a:spcAft>
                <a:spcPts val="0"/>
              </a:spcAft>
              <a:buSzPts val="1900"/>
              <a:buNone/>
              <a:defRPr/>
            </a:lvl8pPr>
            <a:lvl9pPr lvl="8">
              <a:spcBef>
                <a:spcPts val="400"/>
              </a:spcBef>
              <a:spcAft>
                <a:spcPts val="0"/>
              </a:spcAft>
              <a:buSzPts val="1900"/>
              <a:buNone/>
              <a:defRPr/>
            </a:lvl9pPr>
          </a:lstStyle>
          <a:p/>
        </p:txBody>
      </p:sp>
      <p:sp>
        <p:nvSpPr>
          <p:cNvPr id="23" name="Google Shape;23;p3"/>
          <p:cNvSpPr/>
          <p:nvPr>
            <p:ph idx="3" type="pic"/>
          </p:nvPr>
        </p:nvSpPr>
        <p:spPr>
          <a:xfrm>
            <a:off x="828825" y="3998525"/>
            <a:ext cx="16634700" cy="4577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24" name="Shape 24"/>
        <p:cNvGrpSpPr/>
        <p:nvPr/>
      </p:nvGrpSpPr>
      <p:grpSpPr>
        <a:xfrm>
          <a:off x="0" y="0"/>
          <a:ext cx="0" cy="0"/>
          <a:chOff x="0" y="0"/>
          <a:chExt cx="0" cy="0"/>
        </a:xfrm>
      </p:grpSpPr>
      <p:pic>
        <p:nvPicPr>
          <p:cNvPr id="25" name="Google Shape;25;p4"/>
          <p:cNvPicPr preferRelativeResize="0"/>
          <p:nvPr/>
        </p:nvPicPr>
        <p:blipFill>
          <a:blip r:embed="rId2">
            <a:alphaModFix/>
          </a:blip>
          <a:stretch>
            <a:fillRect/>
          </a:stretch>
        </p:blipFill>
        <p:spPr>
          <a:xfrm>
            <a:off x="0" y="0"/>
            <a:ext cx="18288000" cy="10287000"/>
          </a:xfrm>
          <a:prstGeom prst="rect">
            <a:avLst/>
          </a:prstGeom>
          <a:noFill/>
          <a:ln>
            <a:noFill/>
          </a:ln>
        </p:spPr>
      </p:pic>
      <p:grpSp>
        <p:nvGrpSpPr>
          <p:cNvPr id="26" name="Google Shape;26;p4"/>
          <p:cNvGrpSpPr/>
          <p:nvPr/>
        </p:nvGrpSpPr>
        <p:grpSpPr>
          <a:xfrm>
            <a:off x="253194" y="108532"/>
            <a:ext cx="17782022" cy="9925856"/>
            <a:chOff x="0" y="-38100"/>
            <a:chExt cx="4683300" cy="2614200"/>
          </a:xfrm>
        </p:grpSpPr>
        <p:sp>
          <p:nvSpPr>
            <p:cNvPr id="27" name="Google Shape;27;p4"/>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8" name="Google Shape;28;p4"/>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 name="Google Shape;29;p4"/>
          <p:cNvSpPr/>
          <p:nvPr/>
        </p:nvSpPr>
        <p:spPr>
          <a:xfrm>
            <a:off x="253200" y="3470250"/>
            <a:ext cx="5925619" cy="2982879"/>
          </a:xfrm>
          <a:custGeom>
            <a:rect b="b" l="l" r="r" t="t"/>
            <a:pathLst>
              <a:path extrusionOk="0" h="785485" w="1567624">
                <a:moveTo>
                  <a:pt x="0" y="0"/>
                </a:moveTo>
                <a:lnTo>
                  <a:pt x="1567624" y="0"/>
                </a:lnTo>
                <a:lnTo>
                  <a:pt x="1567624" y="785485"/>
                </a:lnTo>
                <a:lnTo>
                  <a:pt x="0" y="785485"/>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0" name="Google Shape;30;p4"/>
          <p:cNvSpPr/>
          <p:nvPr/>
        </p:nvSpPr>
        <p:spPr>
          <a:xfrm>
            <a:off x="6180441" y="3470250"/>
            <a:ext cx="5925619" cy="2982879"/>
          </a:xfrm>
          <a:custGeom>
            <a:rect b="b" l="l" r="r" t="t"/>
            <a:pathLst>
              <a:path extrusionOk="0" h="785485" w="1567624">
                <a:moveTo>
                  <a:pt x="0" y="0"/>
                </a:moveTo>
                <a:lnTo>
                  <a:pt x="1567624" y="0"/>
                </a:lnTo>
                <a:lnTo>
                  <a:pt x="1567624" y="785485"/>
                </a:lnTo>
                <a:lnTo>
                  <a:pt x="0" y="785485"/>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1" name="Google Shape;31;p4"/>
          <p:cNvSpPr/>
          <p:nvPr/>
        </p:nvSpPr>
        <p:spPr>
          <a:xfrm>
            <a:off x="12107682" y="3470250"/>
            <a:ext cx="5925619" cy="2982879"/>
          </a:xfrm>
          <a:custGeom>
            <a:rect b="b" l="l" r="r" t="t"/>
            <a:pathLst>
              <a:path extrusionOk="0" h="785485" w="1567624">
                <a:moveTo>
                  <a:pt x="0" y="0"/>
                </a:moveTo>
                <a:lnTo>
                  <a:pt x="1567624" y="0"/>
                </a:lnTo>
                <a:lnTo>
                  <a:pt x="1567624" y="785485"/>
                </a:lnTo>
                <a:lnTo>
                  <a:pt x="0" y="785485"/>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2" name="Google Shape;32;p4"/>
          <p:cNvSpPr/>
          <p:nvPr/>
        </p:nvSpPr>
        <p:spPr>
          <a:xfrm>
            <a:off x="12432711" y="540385"/>
            <a:ext cx="5244533" cy="2929872"/>
          </a:xfrm>
          <a:custGeom>
            <a:rect b="b" l="l" r="r" t="t"/>
            <a:pathLst>
              <a:path extrusionOk="0" h="2929872" w="5244533">
                <a:moveTo>
                  <a:pt x="0" y="0"/>
                </a:moveTo>
                <a:lnTo>
                  <a:pt x="5244533" y="0"/>
                </a:lnTo>
                <a:lnTo>
                  <a:pt x="5244533" y="2929872"/>
                </a:lnTo>
                <a:lnTo>
                  <a:pt x="0" y="2929872"/>
                </a:lnTo>
                <a:lnTo>
                  <a:pt x="0" y="0"/>
                </a:lnTo>
                <a:close/>
              </a:path>
            </a:pathLst>
          </a:custGeom>
          <a:blipFill rotWithShape="1">
            <a:blip r:embed="rId3">
              <a:alphaModFix/>
            </a:blip>
            <a:stretch>
              <a:fillRect b="-76719" l="0" r="0" t="0"/>
            </a:stretch>
          </a:blipFill>
          <a:ln>
            <a:noFill/>
          </a:ln>
        </p:spPr>
      </p:sp>
      <p:sp>
        <p:nvSpPr>
          <p:cNvPr id="33" name="Google Shape;33;p4"/>
          <p:cNvSpPr txBox="1"/>
          <p:nvPr/>
        </p:nvSpPr>
        <p:spPr>
          <a:xfrm>
            <a:off x="2334999" y="3555982"/>
            <a:ext cx="1777500" cy="1895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2315" u="none" cap="none" strike="noStrike">
                <a:solidFill>
                  <a:srgbClr val="775935"/>
                </a:solidFill>
                <a:latin typeface="EB Garamond"/>
                <a:ea typeface="EB Garamond"/>
                <a:cs typeface="EB Garamond"/>
                <a:sym typeface="EB Garamond"/>
              </a:rPr>
              <a:t>01</a:t>
            </a:r>
            <a:endParaRPr/>
          </a:p>
        </p:txBody>
      </p:sp>
      <p:sp>
        <p:nvSpPr>
          <p:cNvPr id="34" name="Google Shape;34;p4"/>
          <p:cNvSpPr txBox="1"/>
          <p:nvPr/>
        </p:nvSpPr>
        <p:spPr>
          <a:xfrm>
            <a:off x="8255247" y="3555982"/>
            <a:ext cx="1777500" cy="1895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2315" u="none" cap="none" strike="noStrike">
                <a:solidFill>
                  <a:srgbClr val="775935"/>
                </a:solidFill>
                <a:latin typeface="EB Garamond"/>
                <a:ea typeface="EB Garamond"/>
                <a:cs typeface="EB Garamond"/>
                <a:sym typeface="EB Garamond"/>
              </a:rPr>
              <a:t>02</a:t>
            </a:r>
            <a:endParaRPr/>
          </a:p>
        </p:txBody>
      </p:sp>
      <p:sp>
        <p:nvSpPr>
          <p:cNvPr id="35" name="Google Shape;35;p4"/>
          <p:cNvSpPr txBox="1"/>
          <p:nvPr/>
        </p:nvSpPr>
        <p:spPr>
          <a:xfrm>
            <a:off x="14172404" y="3555982"/>
            <a:ext cx="1777500" cy="1895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2315" u="none" cap="none" strike="noStrike">
                <a:solidFill>
                  <a:srgbClr val="775935"/>
                </a:solidFill>
                <a:latin typeface="EB Garamond"/>
                <a:ea typeface="EB Garamond"/>
                <a:cs typeface="EB Garamond"/>
                <a:sym typeface="EB Garamond"/>
              </a:rPr>
              <a:t>03</a:t>
            </a:r>
            <a:endParaRPr/>
          </a:p>
        </p:txBody>
      </p:sp>
      <p:sp>
        <p:nvSpPr>
          <p:cNvPr id="36" name="Google Shape;36;p4"/>
          <p:cNvSpPr txBox="1"/>
          <p:nvPr>
            <p:ph type="title"/>
          </p:nvPr>
        </p:nvSpPr>
        <p:spPr>
          <a:xfrm>
            <a:off x="1724825" y="918225"/>
            <a:ext cx="11404200" cy="1649700"/>
          </a:xfrm>
          <a:prstGeom prst="rect">
            <a:avLst/>
          </a:prstGeom>
        </p:spPr>
        <p:txBody>
          <a:bodyPr anchorCtr="0" anchor="ctr" bIns="45700" lIns="91425" spcFirstLastPara="1" rIns="91425" wrap="square" tIns="45700">
            <a:noAutofit/>
          </a:bodyPr>
          <a:lstStyle>
            <a:lvl1pPr lvl="0" algn="l">
              <a:spcBef>
                <a:spcPts val="0"/>
              </a:spcBef>
              <a:spcAft>
                <a:spcPts val="0"/>
              </a:spcAft>
              <a:buSzPts val="105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4"/>
          <p:cNvSpPr txBox="1"/>
          <p:nvPr>
            <p:ph idx="1" type="subTitle"/>
          </p:nvPr>
        </p:nvSpPr>
        <p:spPr>
          <a:xfrm>
            <a:off x="6716700" y="5420525"/>
            <a:ext cx="4853100" cy="516600"/>
          </a:xfrm>
          <a:prstGeom prst="rect">
            <a:avLst/>
          </a:prstGeom>
        </p:spPr>
        <p:txBody>
          <a:bodyPr anchorCtr="0" anchor="t" bIns="45700" lIns="91425" spcFirstLastPara="1" rIns="91425" wrap="square" tIns="45700">
            <a:noAutofit/>
          </a:bodyPr>
          <a:lstStyle>
            <a:lvl1pPr lvl="0">
              <a:spcBef>
                <a:spcPts val="640"/>
              </a:spcBef>
              <a:spcAft>
                <a:spcPts val="0"/>
              </a:spcAft>
              <a:buSzPts val="3350"/>
              <a:buNone/>
              <a:defRPr sz="3350"/>
            </a:lvl1pPr>
            <a:lvl2pPr lvl="1">
              <a:spcBef>
                <a:spcPts val="560"/>
              </a:spcBef>
              <a:spcAft>
                <a:spcPts val="0"/>
              </a:spcAft>
              <a:buSzPts val="1900"/>
              <a:buNone/>
              <a:defRPr/>
            </a:lvl2pPr>
            <a:lvl3pPr lvl="2">
              <a:spcBef>
                <a:spcPts val="480"/>
              </a:spcBef>
              <a:spcAft>
                <a:spcPts val="0"/>
              </a:spcAft>
              <a:buSzPts val="1900"/>
              <a:buNone/>
              <a:defRPr/>
            </a:lvl3pPr>
            <a:lvl4pPr lvl="3">
              <a:spcBef>
                <a:spcPts val="400"/>
              </a:spcBef>
              <a:spcAft>
                <a:spcPts val="0"/>
              </a:spcAft>
              <a:buSzPts val="1900"/>
              <a:buNone/>
              <a:defRPr/>
            </a:lvl4pPr>
            <a:lvl5pPr lvl="4">
              <a:spcBef>
                <a:spcPts val="400"/>
              </a:spcBef>
              <a:spcAft>
                <a:spcPts val="0"/>
              </a:spcAft>
              <a:buSzPts val="1900"/>
              <a:buNone/>
              <a:defRPr/>
            </a:lvl5pPr>
            <a:lvl6pPr lvl="5">
              <a:spcBef>
                <a:spcPts val="400"/>
              </a:spcBef>
              <a:spcAft>
                <a:spcPts val="0"/>
              </a:spcAft>
              <a:buSzPts val="1900"/>
              <a:buNone/>
              <a:defRPr/>
            </a:lvl6pPr>
            <a:lvl7pPr lvl="6">
              <a:spcBef>
                <a:spcPts val="400"/>
              </a:spcBef>
              <a:spcAft>
                <a:spcPts val="0"/>
              </a:spcAft>
              <a:buSzPts val="1900"/>
              <a:buNone/>
              <a:defRPr/>
            </a:lvl7pPr>
            <a:lvl8pPr lvl="7">
              <a:spcBef>
                <a:spcPts val="400"/>
              </a:spcBef>
              <a:spcAft>
                <a:spcPts val="0"/>
              </a:spcAft>
              <a:buSzPts val="1900"/>
              <a:buNone/>
              <a:defRPr/>
            </a:lvl8pPr>
            <a:lvl9pPr lvl="8">
              <a:spcBef>
                <a:spcPts val="400"/>
              </a:spcBef>
              <a:spcAft>
                <a:spcPts val="0"/>
              </a:spcAft>
              <a:buSzPts val="1900"/>
              <a:buNone/>
              <a:defRPr/>
            </a:lvl9pPr>
          </a:lstStyle>
          <a:p/>
        </p:txBody>
      </p:sp>
      <p:sp>
        <p:nvSpPr>
          <p:cNvPr id="38" name="Google Shape;38;p4"/>
          <p:cNvSpPr txBox="1"/>
          <p:nvPr>
            <p:ph idx="2" type="subTitle"/>
          </p:nvPr>
        </p:nvSpPr>
        <p:spPr>
          <a:xfrm>
            <a:off x="12628425" y="5420525"/>
            <a:ext cx="4853100" cy="516600"/>
          </a:xfrm>
          <a:prstGeom prst="rect">
            <a:avLst/>
          </a:prstGeom>
        </p:spPr>
        <p:txBody>
          <a:bodyPr anchorCtr="0" anchor="t" bIns="45700" lIns="91425" spcFirstLastPara="1" rIns="91425" wrap="square" tIns="45700">
            <a:noAutofit/>
          </a:bodyPr>
          <a:lstStyle>
            <a:lvl1pPr lvl="0" rtl="0">
              <a:spcBef>
                <a:spcPts val="640"/>
              </a:spcBef>
              <a:spcAft>
                <a:spcPts val="0"/>
              </a:spcAft>
              <a:buSzPts val="3350"/>
              <a:buNone/>
              <a:defRPr sz="3350"/>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39" name="Google Shape;39;p4"/>
          <p:cNvSpPr txBox="1"/>
          <p:nvPr>
            <p:ph idx="3" type="subTitle"/>
          </p:nvPr>
        </p:nvSpPr>
        <p:spPr>
          <a:xfrm>
            <a:off x="804975" y="5420525"/>
            <a:ext cx="4853100" cy="516600"/>
          </a:xfrm>
          <a:prstGeom prst="rect">
            <a:avLst/>
          </a:prstGeom>
        </p:spPr>
        <p:txBody>
          <a:bodyPr anchorCtr="0" anchor="t" bIns="45700" lIns="91425" spcFirstLastPara="1" rIns="91425" wrap="square" tIns="45700">
            <a:noAutofit/>
          </a:bodyPr>
          <a:lstStyle>
            <a:lvl1pPr lvl="0" rtl="0">
              <a:spcBef>
                <a:spcPts val="640"/>
              </a:spcBef>
              <a:spcAft>
                <a:spcPts val="0"/>
              </a:spcAft>
              <a:buSzPts val="3350"/>
              <a:buNone/>
              <a:defRPr sz="3350"/>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40" name="Google Shape;40;p4"/>
          <p:cNvSpPr/>
          <p:nvPr>
            <p:ph idx="4" type="pic"/>
          </p:nvPr>
        </p:nvSpPr>
        <p:spPr>
          <a:xfrm>
            <a:off x="265825" y="6469425"/>
            <a:ext cx="17755500" cy="35493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41" name="Shape 41"/>
        <p:cNvGrpSpPr/>
        <p:nvPr/>
      </p:nvGrpSpPr>
      <p:grpSpPr>
        <a:xfrm>
          <a:off x="0" y="0"/>
          <a:ext cx="0" cy="0"/>
          <a:chOff x="0" y="0"/>
          <a:chExt cx="0" cy="0"/>
        </a:xfrm>
      </p:grpSpPr>
      <p:pic>
        <p:nvPicPr>
          <p:cNvPr id="42" name="Google Shape;42;p5"/>
          <p:cNvPicPr preferRelativeResize="0"/>
          <p:nvPr/>
        </p:nvPicPr>
        <p:blipFill>
          <a:blip r:embed="rId2">
            <a:alphaModFix/>
          </a:blip>
          <a:stretch>
            <a:fillRect/>
          </a:stretch>
        </p:blipFill>
        <p:spPr>
          <a:xfrm>
            <a:off x="0" y="0"/>
            <a:ext cx="18288000" cy="10287000"/>
          </a:xfrm>
          <a:prstGeom prst="rect">
            <a:avLst/>
          </a:prstGeom>
          <a:noFill/>
          <a:ln>
            <a:noFill/>
          </a:ln>
        </p:spPr>
      </p:pic>
      <p:sp>
        <p:nvSpPr>
          <p:cNvPr id="43" name="Google Shape;43;p5"/>
          <p:cNvSpPr/>
          <p:nvPr/>
        </p:nvSpPr>
        <p:spPr>
          <a:xfrm>
            <a:off x="5963229" y="4627070"/>
            <a:ext cx="5975711" cy="5375089"/>
          </a:xfrm>
          <a:custGeom>
            <a:rect b="b" l="l" r="r" t="t"/>
            <a:pathLst>
              <a:path extrusionOk="0" h="5375089" w="5975711">
                <a:moveTo>
                  <a:pt x="0" y="0"/>
                </a:moveTo>
                <a:lnTo>
                  <a:pt x="5975711" y="0"/>
                </a:lnTo>
                <a:lnTo>
                  <a:pt x="5975711" y="5375089"/>
                </a:lnTo>
                <a:lnTo>
                  <a:pt x="0" y="5375089"/>
                </a:lnTo>
                <a:lnTo>
                  <a:pt x="0" y="0"/>
                </a:lnTo>
                <a:close/>
              </a:path>
            </a:pathLst>
          </a:custGeom>
          <a:blipFill rotWithShape="1">
            <a:blip r:embed="rId3">
              <a:alphaModFix/>
            </a:blip>
            <a:stretch>
              <a:fillRect b="-11169" l="0" r="0" t="0"/>
            </a:stretch>
          </a:blipFill>
          <a:ln>
            <a:noFill/>
          </a:ln>
        </p:spPr>
      </p:sp>
      <p:grpSp>
        <p:nvGrpSpPr>
          <p:cNvPr id="44" name="Google Shape;44;p5"/>
          <p:cNvGrpSpPr/>
          <p:nvPr/>
        </p:nvGrpSpPr>
        <p:grpSpPr>
          <a:xfrm>
            <a:off x="253194" y="108532"/>
            <a:ext cx="17782022" cy="9925856"/>
            <a:chOff x="0" y="-38100"/>
            <a:chExt cx="4683300" cy="2614200"/>
          </a:xfrm>
        </p:grpSpPr>
        <p:sp>
          <p:nvSpPr>
            <p:cNvPr id="45" name="Google Shape;45;p5"/>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46" name="Google Shape;46;p5"/>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7" name="Google Shape;47;p5"/>
          <p:cNvGrpSpPr/>
          <p:nvPr/>
        </p:nvGrpSpPr>
        <p:grpSpPr>
          <a:xfrm>
            <a:off x="253194" y="1695819"/>
            <a:ext cx="14652700" cy="2601209"/>
            <a:chOff x="0" y="-38100"/>
            <a:chExt cx="3415309" cy="606300"/>
          </a:xfrm>
        </p:grpSpPr>
        <p:sp>
          <p:nvSpPr>
            <p:cNvPr id="48" name="Google Shape;48;p5"/>
            <p:cNvSpPr/>
            <p:nvPr/>
          </p:nvSpPr>
          <p:spPr>
            <a:xfrm>
              <a:off x="0" y="0"/>
              <a:ext cx="3415309" cy="568191"/>
            </a:xfrm>
            <a:custGeom>
              <a:rect b="b" l="l" r="r" t="t"/>
              <a:pathLst>
                <a:path extrusionOk="0" h="568191" w="3415309">
                  <a:moveTo>
                    <a:pt x="0" y="0"/>
                  </a:moveTo>
                  <a:lnTo>
                    <a:pt x="3415309" y="0"/>
                  </a:lnTo>
                  <a:lnTo>
                    <a:pt x="3415309" y="568191"/>
                  </a:lnTo>
                  <a:lnTo>
                    <a:pt x="0" y="568191"/>
                  </a:lnTo>
                  <a:close/>
                </a:path>
              </a:pathLst>
            </a:custGeom>
            <a:solidFill>
              <a:srgbClr val="E5DFCF"/>
            </a:solidFill>
            <a:ln cap="sq" cmpd="sng" w="28575">
              <a:solidFill>
                <a:srgbClr val="775935"/>
              </a:solidFill>
              <a:prstDash val="solid"/>
              <a:miter lim="8000"/>
              <a:headEnd len="sm" w="sm" type="none"/>
              <a:tailEnd len="sm" w="sm" type="none"/>
            </a:ln>
          </p:spPr>
        </p:sp>
        <p:sp>
          <p:nvSpPr>
            <p:cNvPr id="49" name="Google Shape;49;p5"/>
            <p:cNvSpPr txBox="1"/>
            <p:nvPr/>
          </p:nvSpPr>
          <p:spPr>
            <a:xfrm>
              <a:off x="0" y="-38100"/>
              <a:ext cx="3415200" cy="606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50" name="Google Shape;50;p5"/>
          <p:cNvPicPr preferRelativeResize="0"/>
          <p:nvPr/>
        </p:nvPicPr>
        <p:blipFill rotWithShape="1">
          <a:blip r:embed="rId4">
            <a:alphaModFix/>
          </a:blip>
          <a:srcRect b="17593" l="11429" r="29566" t="0"/>
          <a:stretch/>
        </p:blipFill>
        <p:spPr>
          <a:xfrm>
            <a:off x="7542802" y="282492"/>
            <a:ext cx="10460117" cy="9751314"/>
          </a:xfrm>
          <a:prstGeom prst="rect">
            <a:avLst/>
          </a:prstGeom>
          <a:noFill/>
          <a:ln>
            <a:noFill/>
          </a:ln>
        </p:spPr>
      </p:pic>
      <p:sp>
        <p:nvSpPr>
          <p:cNvPr id="51" name="Google Shape;51;p5"/>
          <p:cNvSpPr txBox="1"/>
          <p:nvPr/>
        </p:nvSpPr>
        <p:spPr>
          <a:xfrm>
            <a:off x="1028700" y="4036520"/>
            <a:ext cx="3722700" cy="4699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30532" u="none" cap="none" strike="noStrike">
                <a:solidFill>
                  <a:srgbClr val="B39979"/>
                </a:solidFill>
                <a:latin typeface="EB Garamond"/>
                <a:ea typeface="EB Garamond"/>
                <a:cs typeface="EB Garamond"/>
                <a:sym typeface="EB Garamond"/>
              </a:rPr>
              <a:t>01</a:t>
            </a:r>
            <a:endParaRPr/>
          </a:p>
        </p:txBody>
      </p:sp>
      <p:sp>
        <p:nvSpPr>
          <p:cNvPr id="52" name="Google Shape;52;p5"/>
          <p:cNvSpPr txBox="1"/>
          <p:nvPr>
            <p:ph type="title"/>
          </p:nvPr>
        </p:nvSpPr>
        <p:spPr>
          <a:xfrm>
            <a:off x="1129475" y="1658027"/>
            <a:ext cx="12027000" cy="2271000"/>
          </a:xfrm>
          <a:prstGeom prst="rect">
            <a:avLst/>
          </a:prstGeom>
        </p:spPr>
        <p:txBody>
          <a:bodyPr anchorCtr="0" anchor="t" bIns="45700" lIns="91425" spcFirstLastPara="1" rIns="91425" wrap="square" tIns="45700">
            <a:noAutofit/>
          </a:bodyPr>
          <a:lstStyle>
            <a:lvl1pPr lvl="0" algn="l">
              <a:spcBef>
                <a:spcPts val="0"/>
              </a:spcBef>
              <a:spcAft>
                <a:spcPts val="0"/>
              </a:spcAft>
              <a:buSzPts val="16300"/>
              <a:buNone/>
              <a:defRPr sz="16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3">
    <p:spTree>
      <p:nvGrpSpPr>
        <p:cNvPr id="53" name="Shape 53"/>
        <p:cNvGrpSpPr/>
        <p:nvPr/>
      </p:nvGrpSpPr>
      <p:grpSpPr>
        <a:xfrm>
          <a:off x="0" y="0"/>
          <a:ext cx="0" cy="0"/>
          <a:chOff x="0" y="0"/>
          <a:chExt cx="0" cy="0"/>
        </a:xfrm>
      </p:grpSpPr>
      <p:pic>
        <p:nvPicPr>
          <p:cNvPr id="54" name="Google Shape;54;p6"/>
          <p:cNvPicPr preferRelativeResize="0"/>
          <p:nvPr/>
        </p:nvPicPr>
        <p:blipFill>
          <a:blip r:embed="rId2">
            <a:alphaModFix/>
          </a:blip>
          <a:stretch>
            <a:fillRect/>
          </a:stretch>
        </p:blipFill>
        <p:spPr>
          <a:xfrm>
            <a:off x="0" y="0"/>
            <a:ext cx="18288000" cy="10287000"/>
          </a:xfrm>
          <a:prstGeom prst="rect">
            <a:avLst/>
          </a:prstGeom>
          <a:noFill/>
          <a:ln>
            <a:noFill/>
          </a:ln>
        </p:spPr>
      </p:pic>
      <p:grpSp>
        <p:nvGrpSpPr>
          <p:cNvPr id="55" name="Google Shape;55;p6"/>
          <p:cNvGrpSpPr/>
          <p:nvPr/>
        </p:nvGrpSpPr>
        <p:grpSpPr>
          <a:xfrm>
            <a:off x="253194" y="108532"/>
            <a:ext cx="17782022" cy="9925856"/>
            <a:chOff x="0" y="-38100"/>
            <a:chExt cx="4683300" cy="2614200"/>
          </a:xfrm>
        </p:grpSpPr>
        <p:sp>
          <p:nvSpPr>
            <p:cNvPr id="56" name="Google Shape;56;p6"/>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57" name="Google Shape;57;p6"/>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8" name="Google Shape;58;p6"/>
          <p:cNvGrpSpPr/>
          <p:nvPr/>
        </p:nvGrpSpPr>
        <p:grpSpPr>
          <a:xfrm>
            <a:off x="1184080" y="2704618"/>
            <a:ext cx="4561677" cy="4561677"/>
            <a:chOff x="0" y="0"/>
            <a:chExt cx="812800" cy="812800"/>
          </a:xfrm>
        </p:grpSpPr>
        <p:sp>
          <p:nvSpPr>
            <p:cNvPr id="59" name="Google Shape;59;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1" name="Google Shape;61;p6"/>
          <p:cNvGrpSpPr/>
          <p:nvPr/>
        </p:nvGrpSpPr>
        <p:grpSpPr>
          <a:xfrm>
            <a:off x="6863146" y="2704618"/>
            <a:ext cx="4561677" cy="4561677"/>
            <a:chOff x="0" y="0"/>
            <a:chExt cx="812800" cy="812800"/>
          </a:xfrm>
        </p:grpSpPr>
        <p:sp>
          <p:nvSpPr>
            <p:cNvPr id="62" name="Google Shape;62;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4" name="Google Shape;64;p6"/>
          <p:cNvGrpSpPr/>
          <p:nvPr/>
        </p:nvGrpSpPr>
        <p:grpSpPr>
          <a:xfrm>
            <a:off x="12539188" y="2704618"/>
            <a:ext cx="4561677" cy="4561677"/>
            <a:chOff x="0" y="0"/>
            <a:chExt cx="812800" cy="812800"/>
          </a:xfrm>
        </p:grpSpPr>
        <p:sp>
          <p:nvSpPr>
            <p:cNvPr id="65" name="Google Shape;65;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7" name="Google Shape;67;p6"/>
          <p:cNvSpPr/>
          <p:nvPr/>
        </p:nvSpPr>
        <p:spPr>
          <a:xfrm rot="5322664">
            <a:off x="7061822" y="2904250"/>
            <a:ext cx="4167941" cy="4167941"/>
          </a:xfrm>
          <a:custGeom>
            <a:rect b="b" l="l" r="r" t="t"/>
            <a:pathLst>
              <a:path extrusionOk="0" h="4166886" w="4166886">
                <a:moveTo>
                  <a:pt x="0" y="0"/>
                </a:moveTo>
                <a:lnTo>
                  <a:pt x="4166886" y="0"/>
                </a:lnTo>
                <a:lnTo>
                  <a:pt x="4166886" y="4166886"/>
                </a:lnTo>
                <a:lnTo>
                  <a:pt x="0" y="4166886"/>
                </a:lnTo>
                <a:lnTo>
                  <a:pt x="0" y="0"/>
                </a:lnTo>
                <a:close/>
              </a:path>
            </a:pathLst>
          </a:custGeom>
          <a:blipFill rotWithShape="1">
            <a:blip r:embed="rId3">
              <a:alphaModFix/>
            </a:blip>
            <a:stretch>
              <a:fillRect b="0" l="0" r="0" t="0"/>
            </a:stretch>
          </a:blipFill>
          <a:ln>
            <a:noFill/>
          </a:ln>
        </p:spPr>
      </p:sp>
      <p:sp>
        <p:nvSpPr>
          <p:cNvPr id="68" name="Google Shape;68;p6"/>
          <p:cNvSpPr/>
          <p:nvPr/>
        </p:nvSpPr>
        <p:spPr>
          <a:xfrm>
            <a:off x="1384028" y="2902030"/>
            <a:ext cx="4166886" cy="4166886"/>
          </a:xfrm>
          <a:custGeom>
            <a:rect b="b" l="l" r="r" t="t"/>
            <a:pathLst>
              <a:path extrusionOk="0" h="4166886" w="4166886">
                <a:moveTo>
                  <a:pt x="0" y="0"/>
                </a:moveTo>
                <a:lnTo>
                  <a:pt x="4166886" y="0"/>
                </a:lnTo>
                <a:lnTo>
                  <a:pt x="4166886" y="4166886"/>
                </a:lnTo>
                <a:lnTo>
                  <a:pt x="0" y="4166886"/>
                </a:lnTo>
                <a:lnTo>
                  <a:pt x="0" y="0"/>
                </a:lnTo>
                <a:close/>
              </a:path>
            </a:pathLst>
          </a:custGeom>
          <a:blipFill rotWithShape="1">
            <a:blip r:embed="rId3">
              <a:alphaModFix/>
            </a:blip>
            <a:stretch>
              <a:fillRect b="0" l="0" r="0" t="0"/>
            </a:stretch>
          </a:blipFill>
          <a:ln>
            <a:noFill/>
          </a:ln>
        </p:spPr>
      </p:sp>
      <p:sp>
        <p:nvSpPr>
          <p:cNvPr id="69" name="Google Shape;69;p6"/>
          <p:cNvSpPr/>
          <p:nvPr/>
        </p:nvSpPr>
        <p:spPr>
          <a:xfrm rot="-3046867">
            <a:off x="12738991" y="2905131"/>
            <a:ext cx="4168305" cy="4168305"/>
          </a:xfrm>
          <a:custGeom>
            <a:rect b="b" l="l" r="r" t="t"/>
            <a:pathLst>
              <a:path extrusionOk="0" h="4166886" w="4166886">
                <a:moveTo>
                  <a:pt x="0" y="0"/>
                </a:moveTo>
                <a:lnTo>
                  <a:pt x="4166886" y="0"/>
                </a:lnTo>
                <a:lnTo>
                  <a:pt x="4166886" y="4166886"/>
                </a:lnTo>
                <a:lnTo>
                  <a:pt x="0" y="4166886"/>
                </a:lnTo>
                <a:lnTo>
                  <a:pt x="0" y="0"/>
                </a:lnTo>
                <a:close/>
              </a:path>
            </a:pathLst>
          </a:custGeom>
          <a:blipFill rotWithShape="1">
            <a:blip r:embed="rId3">
              <a:alphaModFix/>
            </a:blip>
            <a:stretch>
              <a:fillRect b="0" l="0" r="0" t="0"/>
            </a:stretch>
          </a:blipFill>
          <a:ln>
            <a:noFill/>
          </a:ln>
        </p:spPr>
      </p:sp>
      <p:sp>
        <p:nvSpPr>
          <p:cNvPr id="70" name="Google Shape;70;p6"/>
          <p:cNvSpPr/>
          <p:nvPr/>
        </p:nvSpPr>
        <p:spPr>
          <a:xfrm>
            <a:off x="2438889" y="3701716"/>
            <a:ext cx="2057163" cy="2675984"/>
          </a:xfrm>
          <a:custGeom>
            <a:rect b="b" l="l" r="r" t="t"/>
            <a:pathLst>
              <a:path extrusionOk="0" h="2675984" w="2057163">
                <a:moveTo>
                  <a:pt x="0" y="0"/>
                </a:moveTo>
                <a:lnTo>
                  <a:pt x="2057163" y="0"/>
                </a:lnTo>
                <a:lnTo>
                  <a:pt x="2057163" y="2675984"/>
                </a:lnTo>
                <a:lnTo>
                  <a:pt x="0" y="2675984"/>
                </a:lnTo>
                <a:lnTo>
                  <a:pt x="0" y="0"/>
                </a:lnTo>
                <a:close/>
              </a:path>
            </a:pathLst>
          </a:custGeom>
          <a:blipFill rotWithShape="1">
            <a:blip r:embed="rId4">
              <a:alphaModFix/>
            </a:blip>
            <a:stretch>
              <a:fillRect b="0" l="0" r="0" t="0"/>
            </a:stretch>
          </a:blipFill>
          <a:ln>
            <a:noFill/>
          </a:ln>
        </p:spPr>
      </p:sp>
      <p:sp>
        <p:nvSpPr>
          <p:cNvPr id="71" name="Google Shape;71;p6"/>
          <p:cNvSpPr/>
          <p:nvPr/>
        </p:nvSpPr>
        <p:spPr>
          <a:xfrm>
            <a:off x="8177681" y="3701716"/>
            <a:ext cx="1932637" cy="2567513"/>
          </a:xfrm>
          <a:custGeom>
            <a:rect b="b" l="l" r="r" t="t"/>
            <a:pathLst>
              <a:path extrusionOk="0" h="2567513" w="1932637">
                <a:moveTo>
                  <a:pt x="0" y="0"/>
                </a:moveTo>
                <a:lnTo>
                  <a:pt x="1932638" y="0"/>
                </a:lnTo>
                <a:lnTo>
                  <a:pt x="1932638" y="2567513"/>
                </a:lnTo>
                <a:lnTo>
                  <a:pt x="0" y="2567513"/>
                </a:lnTo>
                <a:lnTo>
                  <a:pt x="0" y="0"/>
                </a:lnTo>
                <a:close/>
              </a:path>
            </a:pathLst>
          </a:custGeom>
          <a:blipFill rotWithShape="1">
            <a:blip r:embed="rId5">
              <a:alphaModFix/>
            </a:blip>
            <a:stretch>
              <a:fillRect b="0" l="0" r="0" t="0"/>
            </a:stretch>
          </a:blipFill>
          <a:ln>
            <a:noFill/>
          </a:ln>
        </p:spPr>
      </p:sp>
      <p:sp>
        <p:nvSpPr>
          <p:cNvPr id="72" name="Google Shape;72;p6"/>
          <p:cNvSpPr/>
          <p:nvPr/>
        </p:nvSpPr>
        <p:spPr>
          <a:xfrm>
            <a:off x="13407470" y="3980051"/>
            <a:ext cx="2828553" cy="2010844"/>
          </a:xfrm>
          <a:custGeom>
            <a:rect b="b" l="l" r="r" t="t"/>
            <a:pathLst>
              <a:path extrusionOk="0" h="2010844" w="2828553">
                <a:moveTo>
                  <a:pt x="0" y="0"/>
                </a:moveTo>
                <a:lnTo>
                  <a:pt x="2828553" y="0"/>
                </a:lnTo>
                <a:lnTo>
                  <a:pt x="2828553" y="2010844"/>
                </a:lnTo>
                <a:lnTo>
                  <a:pt x="0" y="2010844"/>
                </a:lnTo>
                <a:lnTo>
                  <a:pt x="0" y="0"/>
                </a:lnTo>
                <a:close/>
              </a:path>
            </a:pathLst>
          </a:custGeom>
          <a:blipFill rotWithShape="1">
            <a:blip r:embed="rId6">
              <a:alphaModFix/>
            </a:blip>
            <a:stretch>
              <a:fillRect b="0" l="0" r="0" t="0"/>
            </a:stretch>
          </a:blipFill>
          <a:ln>
            <a:noFill/>
          </a:ln>
        </p:spPr>
      </p:sp>
      <p:sp>
        <p:nvSpPr>
          <p:cNvPr id="73" name="Google Shape;73;p6"/>
          <p:cNvSpPr txBox="1"/>
          <p:nvPr>
            <p:ph type="title"/>
          </p:nvPr>
        </p:nvSpPr>
        <p:spPr>
          <a:xfrm>
            <a:off x="285000" y="515969"/>
            <a:ext cx="17718000" cy="1649700"/>
          </a:xfrm>
          <a:prstGeom prst="rect">
            <a:avLst/>
          </a:prstGeom>
        </p:spPr>
        <p:txBody>
          <a:bodyPr anchorCtr="0" anchor="t" bIns="45700" lIns="91425" spcFirstLastPara="1" rIns="91425" wrap="square" tIns="45700">
            <a:noAutofit/>
          </a:bodyPr>
          <a:lstStyle>
            <a:lvl1pPr lvl="0">
              <a:spcBef>
                <a:spcPts val="0"/>
              </a:spcBef>
              <a:spcAft>
                <a:spcPts val="0"/>
              </a:spcAft>
              <a:buSzPts val="105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
          <p:cNvSpPr txBox="1"/>
          <p:nvPr>
            <p:ph idx="1" type="subTitle"/>
          </p:nvPr>
        </p:nvSpPr>
        <p:spPr>
          <a:xfrm>
            <a:off x="1383975" y="7505600"/>
            <a:ext cx="4167000" cy="541800"/>
          </a:xfrm>
          <a:prstGeom prst="rect">
            <a:avLst/>
          </a:prstGeom>
        </p:spPr>
        <p:txBody>
          <a:bodyPr anchorCtr="0" anchor="t" bIns="45700" lIns="91425" spcFirstLastPara="1" rIns="91425" wrap="square" tIns="45700">
            <a:noAutofit/>
          </a:bodyPr>
          <a:lstStyle>
            <a:lvl1pPr lvl="0">
              <a:spcBef>
                <a:spcPts val="640"/>
              </a:spcBef>
              <a:spcAft>
                <a:spcPts val="0"/>
              </a:spcAft>
              <a:buSzPts val="2250"/>
              <a:buNone/>
              <a:defRPr b="1" sz="2250"/>
            </a:lvl1pPr>
            <a:lvl2pPr lvl="1">
              <a:spcBef>
                <a:spcPts val="560"/>
              </a:spcBef>
              <a:spcAft>
                <a:spcPts val="0"/>
              </a:spcAft>
              <a:buSzPts val="1900"/>
              <a:buNone/>
              <a:defRPr/>
            </a:lvl2pPr>
            <a:lvl3pPr lvl="2">
              <a:spcBef>
                <a:spcPts val="480"/>
              </a:spcBef>
              <a:spcAft>
                <a:spcPts val="0"/>
              </a:spcAft>
              <a:buSzPts val="1900"/>
              <a:buNone/>
              <a:defRPr/>
            </a:lvl3pPr>
            <a:lvl4pPr lvl="3">
              <a:spcBef>
                <a:spcPts val="400"/>
              </a:spcBef>
              <a:spcAft>
                <a:spcPts val="0"/>
              </a:spcAft>
              <a:buSzPts val="1900"/>
              <a:buNone/>
              <a:defRPr/>
            </a:lvl4pPr>
            <a:lvl5pPr lvl="4">
              <a:spcBef>
                <a:spcPts val="400"/>
              </a:spcBef>
              <a:spcAft>
                <a:spcPts val="0"/>
              </a:spcAft>
              <a:buSzPts val="1900"/>
              <a:buNone/>
              <a:defRPr/>
            </a:lvl5pPr>
            <a:lvl6pPr lvl="5">
              <a:spcBef>
                <a:spcPts val="400"/>
              </a:spcBef>
              <a:spcAft>
                <a:spcPts val="0"/>
              </a:spcAft>
              <a:buSzPts val="1900"/>
              <a:buNone/>
              <a:defRPr/>
            </a:lvl6pPr>
            <a:lvl7pPr lvl="6">
              <a:spcBef>
                <a:spcPts val="400"/>
              </a:spcBef>
              <a:spcAft>
                <a:spcPts val="0"/>
              </a:spcAft>
              <a:buSzPts val="1900"/>
              <a:buNone/>
              <a:defRPr/>
            </a:lvl7pPr>
            <a:lvl8pPr lvl="7">
              <a:spcBef>
                <a:spcPts val="400"/>
              </a:spcBef>
              <a:spcAft>
                <a:spcPts val="0"/>
              </a:spcAft>
              <a:buSzPts val="1900"/>
              <a:buNone/>
              <a:defRPr/>
            </a:lvl8pPr>
            <a:lvl9pPr lvl="8">
              <a:spcBef>
                <a:spcPts val="400"/>
              </a:spcBef>
              <a:spcAft>
                <a:spcPts val="0"/>
              </a:spcAft>
              <a:buSzPts val="1900"/>
              <a:buNone/>
              <a:defRPr/>
            </a:lvl9pPr>
          </a:lstStyle>
          <a:p/>
        </p:txBody>
      </p:sp>
      <p:sp>
        <p:nvSpPr>
          <p:cNvPr id="75" name="Google Shape;75;p6"/>
          <p:cNvSpPr txBox="1"/>
          <p:nvPr>
            <p:ph idx="2" type="body"/>
          </p:nvPr>
        </p:nvSpPr>
        <p:spPr>
          <a:xfrm>
            <a:off x="1383975" y="8047400"/>
            <a:ext cx="4167000" cy="1600800"/>
          </a:xfrm>
          <a:prstGeom prst="rect">
            <a:avLst/>
          </a:prstGeom>
        </p:spPr>
        <p:txBody>
          <a:bodyPr anchorCtr="0" anchor="t" bIns="45700" lIns="91425" spcFirstLastPara="1" rIns="91425" wrap="square" tIns="45700">
            <a:noAutofit/>
          </a:bodyPr>
          <a:lstStyle>
            <a:lvl1pPr indent="-349250" lvl="0" marL="457200">
              <a:spcBef>
                <a:spcPts val="640"/>
              </a:spcBef>
              <a:spcAft>
                <a:spcPts val="0"/>
              </a:spcAft>
              <a:buSzPts val="1900"/>
              <a:buChar char="•"/>
              <a:defRPr/>
            </a:lvl1pPr>
            <a:lvl2pPr indent="-349250" lvl="1" marL="914400">
              <a:spcBef>
                <a:spcPts val="560"/>
              </a:spcBef>
              <a:spcAft>
                <a:spcPts val="0"/>
              </a:spcAft>
              <a:buSzPts val="1900"/>
              <a:buChar char="–"/>
              <a:defRPr/>
            </a:lvl2pPr>
            <a:lvl3pPr indent="-349250" lvl="2" marL="1371600">
              <a:spcBef>
                <a:spcPts val="480"/>
              </a:spcBef>
              <a:spcAft>
                <a:spcPts val="0"/>
              </a:spcAft>
              <a:buSzPts val="1900"/>
              <a:buChar char="•"/>
              <a:defRPr/>
            </a:lvl3pPr>
            <a:lvl4pPr indent="-349250" lvl="3" marL="1828800">
              <a:spcBef>
                <a:spcPts val="400"/>
              </a:spcBef>
              <a:spcAft>
                <a:spcPts val="0"/>
              </a:spcAft>
              <a:buSzPts val="1900"/>
              <a:buChar char="–"/>
              <a:defRPr/>
            </a:lvl4pPr>
            <a:lvl5pPr indent="-349250" lvl="4" marL="2286000">
              <a:spcBef>
                <a:spcPts val="400"/>
              </a:spcBef>
              <a:spcAft>
                <a:spcPts val="0"/>
              </a:spcAft>
              <a:buSzPts val="1900"/>
              <a:buChar char="»"/>
              <a:defRPr/>
            </a:lvl5pPr>
            <a:lvl6pPr indent="-349250" lvl="5" marL="2743200">
              <a:spcBef>
                <a:spcPts val="400"/>
              </a:spcBef>
              <a:spcAft>
                <a:spcPts val="0"/>
              </a:spcAft>
              <a:buSzPts val="1900"/>
              <a:buChar char="•"/>
              <a:defRPr/>
            </a:lvl6pPr>
            <a:lvl7pPr indent="-349250" lvl="6" marL="3200400">
              <a:spcBef>
                <a:spcPts val="400"/>
              </a:spcBef>
              <a:spcAft>
                <a:spcPts val="0"/>
              </a:spcAft>
              <a:buSzPts val="1900"/>
              <a:buChar char="•"/>
              <a:defRPr/>
            </a:lvl7pPr>
            <a:lvl8pPr indent="-349250" lvl="7" marL="3657600">
              <a:spcBef>
                <a:spcPts val="400"/>
              </a:spcBef>
              <a:spcAft>
                <a:spcPts val="0"/>
              </a:spcAft>
              <a:buSzPts val="1900"/>
              <a:buChar char="•"/>
              <a:defRPr/>
            </a:lvl8pPr>
            <a:lvl9pPr indent="-349250" lvl="8" marL="4114800">
              <a:spcBef>
                <a:spcPts val="400"/>
              </a:spcBef>
              <a:spcAft>
                <a:spcPts val="0"/>
              </a:spcAft>
              <a:buSzPts val="1900"/>
              <a:buChar char="•"/>
              <a:defRPr/>
            </a:lvl9pPr>
          </a:lstStyle>
          <a:p/>
        </p:txBody>
      </p:sp>
      <p:sp>
        <p:nvSpPr>
          <p:cNvPr id="76" name="Google Shape;76;p6"/>
          <p:cNvSpPr txBox="1"/>
          <p:nvPr>
            <p:ph idx="3" type="subTitle"/>
          </p:nvPr>
        </p:nvSpPr>
        <p:spPr>
          <a:xfrm>
            <a:off x="7062300" y="7505600"/>
            <a:ext cx="4167000" cy="541800"/>
          </a:xfrm>
          <a:prstGeom prst="rect">
            <a:avLst/>
          </a:prstGeom>
        </p:spPr>
        <p:txBody>
          <a:bodyPr anchorCtr="0" anchor="t" bIns="45700" lIns="91425" spcFirstLastPara="1" rIns="91425" wrap="square" tIns="45700">
            <a:noAutofit/>
          </a:bodyPr>
          <a:lstStyle>
            <a:lvl1pPr lvl="0" rtl="0">
              <a:spcBef>
                <a:spcPts val="640"/>
              </a:spcBef>
              <a:spcAft>
                <a:spcPts val="0"/>
              </a:spcAft>
              <a:buSzPts val="2250"/>
              <a:buNone/>
              <a:defRPr b="1" sz="2250"/>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77" name="Google Shape;77;p6"/>
          <p:cNvSpPr txBox="1"/>
          <p:nvPr>
            <p:ph idx="4" type="body"/>
          </p:nvPr>
        </p:nvSpPr>
        <p:spPr>
          <a:xfrm>
            <a:off x="7062300" y="8047400"/>
            <a:ext cx="4167000" cy="1600800"/>
          </a:xfrm>
          <a:prstGeom prst="rect">
            <a:avLst/>
          </a:prstGeom>
        </p:spPr>
        <p:txBody>
          <a:bodyPr anchorCtr="0" anchor="t" bIns="45700" lIns="91425" spcFirstLastPara="1" rIns="91425" wrap="square" tIns="45700">
            <a:noAutofit/>
          </a:bodyPr>
          <a:lstStyle>
            <a:lvl1pPr indent="-349250" lvl="0" marL="457200" rtl="0">
              <a:spcBef>
                <a:spcPts val="640"/>
              </a:spcBef>
              <a:spcAft>
                <a:spcPts val="0"/>
              </a:spcAft>
              <a:buSzPts val="1900"/>
              <a:buChar char="•"/>
              <a:defRPr/>
            </a:lvl1pPr>
            <a:lvl2pPr indent="-349250" lvl="1" marL="914400" rtl="0">
              <a:spcBef>
                <a:spcPts val="560"/>
              </a:spcBef>
              <a:spcAft>
                <a:spcPts val="0"/>
              </a:spcAft>
              <a:buSzPts val="1900"/>
              <a:buChar char="–"/>
              <a:defRPr/>
            </a:lvl2pPr>
            <a:lvl3pPr indent="-349250" lvl="2" marL="1371600" rtl="0">
              <a:spcBef>
                <a:spcPts val="480"/>
              </a:spcBef>
              <a:spcAft>
                <a:spcPts val="0"/>
              </a:spcAft>
              <a:buSzPts val="1900"/>
              <a:buChar char="•"/>
              <a:defRPr/>
            </a:lvl3pPr>
            <a:lvl4pPr indent="-349250" lvl="3" marL="1828800" rtl="0">
              <a:spcBef>
                <a:spcPts val="400"/>
              </a:spcBef>
              <a:spcAft>
                <a:spcPts val="0"/>
              </a:spcAft>
              <a:buSzPts val="1900"/>
              <a:buChar char="–"/>
              <a:defRPr/>
            </a:lvl4pPr>
            <a:lvl5pPr indent="-349250" lvl="4" marL="2286000" rtl="0">
              <a:spcBef>
                <a:spcPts val="400"/>
              </a:spcBef>
              <a:spcAft>
                <a:spcPts val="0"/>
              </a:spcAft>
              <a:buSzPts val="1900"/>
              <a:buChar char="»"/>
              <a:defRPr/>
            </a:lvl5pPr>
            <a:lvl6pPr indent="-349250" lvl="5" marL="2743200" rtl="0">
              <a:spcBef>
                <a:spcPts val="400"/>
              </a:spcBef>
              <a:spcAft>
                <a:spcPts val="0"/>
              </a:spcAft>
              <a:buSzPts val="1900"/>
              <a:buChar char="•"/>
              <a:defRPr/>
            </a:lvl6pPr>
            <a:lvl7pPr indent="-349250" lvl="6" marL="3200400" rtl="0">
              <a:spcBef>
                <a:spcPts val="400"/>
              </a:spcBef>
              <a:spcAft>
                <a:spcPts val="0"/>
              </a:spcAft>
              <a:buSzPts val="1900"/>
              <a:buChar char="•"/>
              <a:defRPr/>
            </a:lvl7pPr>
            <a:lvl8pPr indent="-349250" lvl="7" marL="3657600" rtl="0">
              <a:spcBef>
                <a:spcPts val="400"/>
              </a:spcBef>
              <a:spcAft>
                <a:spcPts val="0"/>
              </a:spcAft>
              <a:buSzPts val="1900"/>
              <a:buChar char="•"/>
              <a:defRPr/>
            </a:lvl8pPr>
            <a:lvl9pPr indent="-349250" lvl="8" marL="4114800" rtl="0">
              <a:spcBef>
                <a:spcPts val="400"/>
              </a:spcBef>
              <a:spcAft>
                <a:spcPts val="0"/>
              </a:spcAft>
              <a:buSzPts val="1900"/>
              <a:buChar char="•"/>
              <a:defRPr/>
            </a:lvl9pPr>
          </a:lstStyle>
          <a:p/>
        </p:txBody>
      </p:sp>
      <p:sp>
        <p:nvSpPr>
          <p:cNvPr id="78" name="Google Shape;78;p6"/>
          <p:cNvSpPr txBox="1"/>
          <p:nvPr>
            <p:ph idx="5" type="subTitle"/>
          </p:nvPr>
        </p:nvSpPr>
        <p:spPr>
          <a:xfrm>
            <a:off x="12736538" y="7505600"/>
            <a:ext cx="4167000" cy="541800"/>
          </a:xfrm>
          <a:prstGeom prst="rect">
            <a:avLst/>
          </a:prstGeom>
        </p:spPr>
        <p:txBody>
          <a:bodyPr anchorCtr="0" anchor="t" bIns="45700" lIns="91425" spcFirstLastPara="1" rIns="91425" wrap="square" tIns="45700">
            <a:noAutofit/>
          </a:bodyPr>
          <a:lstStyle>
            <a:lvl1pPr lvl="0" rtl="0">
              <a:spcBef>
                <a:spcPts val="640"/>
              </a:spcBef>
              <a:spcAft>
                <a:spcPts val="0"/>
              </a:spcAft>
              <a:buSzPts val="2250"/>
              <a:buNone/>
              <a:defRPr b="1" sz="2250"/>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79" name="Google Shape;79;p6"/>
          <p:cNvSpPr txBox="1"/>
          <p:nvPr>
            <p:ph idx="6" type="body"/>
          </p:nvPr>
        </p:nvSpPr>
        <p:spPr>
          <a:xfrm>
            <a:off x="12736538" y="8047400"/>
            <a:ext cx="4167000" cy="1600800"/>
          </a:xfrm>
          <a:prstGeom prst="rect">
            <a:avLst/>
          </a:prstGeom>
        </p:spPr>
        <p:txBody>
          <a:bodyPr anchorCtr="0" anchor="t" bIns="45700" lIns="91425" spcFirstLastPara="1" rIns="91425" wrap="square" tIns="45700">
            <a:noAutofit/>
          </a:bodyPr>
          <a:lstStyle>
            <a:lvl1pPr indent="-349250" lvl="0" marL="457200" rtl="0">
              <a:spcBef>
                <a:spcPts val="640"/>
              </a:spcBef>
              <a:spcAft>
                <a:spcPts val="0"/>
              </a:spcAft>
              <a:buSzPts val="1900"/>
              <a:buChar char="•"/>
              <a:defRPr/>
            </a:lvl1pPr>
            <a:lvl2pPr indent="-349250" lvl="1" marL="914400" rtl="0">
              <a:spcBef>
                <a:spcPts val="560"/>
              </a:spcBef>
              <a:spcAft>
                <a:spcPts val="0"/>
              </a:spcAft>
              <a:buSzPts val="1900"/>
              <a:buChar char="–"/>
              <a:defRPr/>
            </a:lvl2pPr>
            <a:lvl3pPr indent="-349250" lvl="2" marL="1371600" rtl="0">
              <a:spcBef>
                <a:spcPts val="480"/>
              </a:spcBef>
              <a:spcAft>
                <a:spcPts val="0"/>
              </a:spcAft>
              <a:buSzPts val="1900"/>
              <a:buChar char="•"/>
              <a:defRPr/>
            </a:lvl3pPr>
            <a:lvl4pPr indent="-349250" lvl="3" marL="1828800" rtl="0">
              <a:spcBef>
                <a:spcPts val="400"/>
              </a:spcBef>
              <a:spcAft>
                <a:spcPts val="0"/>
              </a:spcAft>
              <a:buSzPts val="1900"/>
              <a:buChar char="–"/>
              <a:defRPr/>
            </a:lvl4pPr>
            <a:lvl5pPr indent="-349250" lvl="4" marL="2286000" rtl="0">
              <a:spcBef>
                <a:spcPts val="400"/>
              </a:spcBef>
              <a:spcAft>
                <a:spcPts val="0"/>
              </a:spcAft>
              <a:buSzPts val="1900"/>
              <a:buChar char="»"/>
              <a:defRPr/>
            </a:lvl5pPr>
            <a:lvl6pPr indent="-349250" lvl="5" marL="2743200" rtl="0">
              <a:spcBef>
                <a:spcPts val="400"/>
              </a:spcBef>
              <a:spcAft>
                <a:spcPts val="0"/>
              </a:spcAft>
              <a:buSzPts val="1900"/>
              <a:buChar char="•"/>
              <a:defRPr/>
            </a:lvl6pPr>
            <a:lvl7pPr indent="-349250" lvl="6" marL="3200400" rtl="0">
              <a:spcBef>
                <a:spcPts val="400"/>
              </a:spcBef>
              <a:spcAft>
                <a:spcPts val="0"/>
              </a:spcAft>
              <a:buSzPts val="1900"/>
              <a:buChar char="•"/>
              <a:defRPr/>
            </a:lvl7pPr>
            <a:lvl8pPr indent="-349250" lvl="7" marL="3657600" rtl="0">
              <a:spcBef>
                <a:spcPts val="400"/>
              </a:spcBef>
              <a:spcAft>
                <a:spcPts val="0"/>
              </a:spcAft>
              <a:buSzPts val="1900"/>
              <a:buChar char="•"/>
              <a:defRPr/>
            </a:lvl8pPr>
            <a:lvl9pPr indent="-349250" lvl="8" marL="4114800" rtl="0">
              <a:spcBef>
                <a:spcPts val="400"/>
              </a:spcBef>
              <a:spcAft>
                <a:spcPts val="0"/>
              </a:spcAft>
              <a:buSzPts val="19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CUSTOM_4">
    <p:spTree>
      <p:nvGrpSpPr>
        <p:cNvPr id="80" name="Shape 80"/>
        <p:cNvGrpSpPr/>
        <p:nvPr/>
      </p:nvGrpSpPr>
      <p:grpSpPr>
        <a:xfrm>
          <a:off x="0" y="0"/>
          <a:ext cx="0" cy="0"/>
          <a:chOff x="0" y="0"/>
          <a:chExt cx="0" cy="0"/>
        </a:xfrm>
      </p:grpSpPr>
      <p:pic>
        <p:nvPicPr>
          <p:cNvPr id="81" name="Google Shape;81;p7"/>
          <p:cNvPicPr preferRelativeResize="0"/>
          <p:nvPr/>
        </p:nvPicPr>
        <p:blipFill>
          <a:blip r:embed="rId2">
            <a:alphaModFix/>
          </a:blip>
          <a:stretch>
            <a:fillRect/>
          </a:stretch>
        </p:blipFill>
        <p:spPr>
          <a:xfrm>
            <a:off x="0" y="0"/>
            <a:ext cx="18288000" cy="10287000"/>
          </a:xfrm>
          <a:prstGeom prst="rect">
            <a:avLst/>
          </a:prstGeom>
          <a:noFill/>
          <a:ln>
            <a:noFill/>
          </a:ln>
        </p:spPr>
      </p:pic>
      <p:grpSp>
        <p:nvGrpSpPr>
          <p:cNvPr id="82" name="Google Shape;82;p7"/>
          <p:cNvGrpSpPr/>
          <p:nvPr/>
        </p:nvGrpSpPr>
        <p:grpSpPr>
          <a:xfrm>
            <a:off x="253194" y="108532"/>
            <a:ext cx="17782022" cy="9925856"/>
            <a:chOff x="0" y="-38100"/>
            <a:chExt cx="4683300" cy="2614200"/>
          </a:xfrm>
        </p:grpSpPr>
        <p:sp>
          <p:nvSpPr>
            <p:cNvPr id="83" name="Google Shape;83;p7"/>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84" name="Google Shape;84;p7"/>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5" name="Google Shape;85;p7"/>
          <p:cNvGrpSpPr/>
          <p:nvPr/>
        </p:nvGrpSpPr>
        <p:grpSpPr>
          <a:xfrm>
            <a:off x="253194" y="4316776"/>
            <a:ext cx="17782022" cy="1405928"/>
            <a:chOff x="0" y="-38100"/>
            <a:chExt cx="4683300" cy="370283"/>
          </a:xfrm>
        </p:grpSpPr>
        <p:sp>
          <p:nvSpPr>
            <p:cNvPr id="86" name="Google Shape;86;p7"/>
            <p:cNvSpPr/>
            <p:nvPr/>
          </p:nvSpPr>
          <p:spPr>
            <a:xfrm>
              <a:off x="0" y="0"/>
              <a:ext cx="4683223" cy="332183"/>
            </a:xfrm>
            <a:custGeom>
              <a:rect b="b" l="l" r="r" t="t"/>
              <a:pathLst>
                <a:path extrusionOk="0" h="332183" w="4683223">
                  <a:moveTo>
                    <a:pt x="0" y="0"/>
                  </a:moveTo>
                  <a:lnTo>
                    <a:pt x="4683223" y="0"/>
                  </a:lnTo>
                  <a:lnTo>
                    <a:pt x="4683223" y="332183"/>
                  </a:lnTo>
                  <a:lnTo>
                    <a:pt x="0" y="332183"/>
                  </a:lnTo>
                  <a:close/>
                </a:path>
              </a:pathLst>
            </a:custGeom>
            <a:solidFill>
              <a:srgbClr val="E5DFCF"/>
            </a:solidFill>
            <a:ln cap="sq" cmpd="sng" w="28575">
              <a:solidFill>
                <a:srgbClr val="775935"/>
              </a:solidFill>
              <a:prstDash val="solid"/>
              <a:miter lim="8000"/>
              <a:headEnd len="sm" w="sm" type="none"/>
              <a:tailEnd len="sm" w="sm" type="none"/>
            </a:ln>
          </p:spPr>
        </p:sp>
        <p:sp>
          <p:nvSpPr>
            <p:cNvPr id="87" name="Google Shape;87;p7"/>
            <p:cNvSpPr txBox="1"/>
            <p:nvPr/>
          </p:nvSpPr>
          <p:spPr>
            <a:xfrm>
              <a:off x="0" y="-38100"/>
              <a:ext cx="4683300" cy="370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8" name="Google Shape;88;p7"/>
          <p:cNvSpPr/>
          <p:nvPr/>
        </p:nvSpPr>
        <p:spPr>
          <a:xfrm>
            <a:off x="6673702" y="6990614"/>
            <a:ext cx="4940595" cy="3018369"/>
          </a:xfrm>
          <a:custGeom>
            <a:rect b="b" l="l" r="r" t="t"/>
            <a:pathLst>
              <a:path extrusionOk="0" h="3018369" w="4940595">
                <a:moveTo>
                  <a:pt x="0" y="0"/>
                </a:moveTo>
                <a:lnTo>
                  <a:pt x="4940596" y="0"/>
                </a:lnTo>
                <a:lnTo>
                  <a:pt x="4940596" y="3018369"/>
                </a:lnTo>
                <a:lnTo>
                  <a:pt x="0" y="3018369"/>
                </a:lnTo>
                <a:lnTo>
                  <a:pt x="0" y="0"/>
                </a:lnTo>
                <a:close/>
              </a:path>
            </a:pathLst>
          </a:custGeom>
          <a:blipFill rotWithShape="1">
            <a:blip r:embed="rId3">
              <a:alphaModFix/>
            </a:blip>
            <a:stretch>
              <a:fillRect b="-78938" l="0" r="0" t="0"/>
            </a:stretch>
          </a:blipFill>
          <a:ln>
            <a:noFill/>
          </a:ln>
        </p:spPr>
      </p:sp>
      <p:grpSp>
        <p:nvGrpSpPr>
          <p:cNvPr id="89" name="Google Shape;89;p7"/>
          <p:cNvGrpSpPr/>
          <p:nvPr/>
        </p:nvGrpSpPr>
        <p:grpSpPr>
          <a:xfrm>
            <a:off x="2244090" y="4241657"/>
            <a:ext cx="439562" cy="439562"/>
            <a:chOff x="0" y="0"/>
            <a:chExt cx="812800" cy="812800"/>
          </a:xfrm>
        </p:grpSpPr>
        <p:sp>
          <p:nvSpPr>
            <p:cNvPr id="90" name="Google Shape;90;p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 name="Google Shape;92;p7"/>
          <p:cNvGrpSpPr/>
          <p:nvPr/>
        </p:nvGrpSpPr>
        <p:grpSpPr>
          <a:xfrm>
            <a:off x="6787625" y="4241657"/>
            <a:ext cx="439562" cy="439562"/>
            <a:chOff x="0" y="0"/>
            <a:chExt cx="812800" cy="812800"/>
          </a:xfrm>
        </p:grpSpPr>
        <p:sp>
          <p:nvSpPr>
            <p:cNvPr id="93" name="Google Shape;93;p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7"/>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5" name="Google Shape;95;p7"/>
          <p:cNvGrpSpPr/>
          <p:nvPr/>
        </p:nvGrpSpPr>
        <p:grpSpPr>
          <a:xfrm>
            <a:off x="11362444" y="4241657"/>
            <a:ext cx="439562" cy="439562"/>
            <a:chOff x="0" y="0"/>
            <a:chExt cx="812800" cy="812800"/>
          </a:xfrm>
        </p:grpSpPr>
        <p:sp>
          <p:nvSpPr>
            <p:cNvPr id="96" name="Google Shape;96;p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7"/>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8" name="Google Shape;98;p7"/>
          <p:cNvGrpSpPr/>
          <p:nvPr/>
        </p:nvGrpSpPr>
        <p:grpSpPr>
          <a:xfrm>
            <a:off x="15630766" y="4241657"/>
            <a:ext cx="439562" cy="439562"/>
            <a:chOff x="0" y="0"/>
            <a:chExt cx="812800" cy="812800"/>
          </a:xfrm>
        </p:grpSpPr>
        <p:sp>
          <p:nvSpPr>
            <p:cNvPr id="99" name="Google Shape;99;p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7"/>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1" name="Google Shape;101;p7"/>
          <p:cNvSpPr txBox="1"/>
          <p:nvPr>
            <p:ph type="title"/>
          </p:nvPr>
        </p:nvSpPr>
        <p:spPr>
          <a:xfrm>
            <a:off x="285000" y="612000"/>
            <a:ext cx="17718000" cy="1649700"/>
          </a:xfrm>
          <a:prstGeom prst="rect">
            <a:avLst/>
          </a:prstGeom>
        </p:spPr>
        <p:txBody>
          <a:bodyPr anchorCtr="0" anchor="t" bIns="45700" lIns="91425" spcFirstLastPara="1" rIns="91425" wrap="square" tIns="45700">
            <a:noAutofit/>
          </a:bodyPr>
          <a:lstStyle>
            <a:lvl1pPr lvl="0">
              <a:spcBef>
                <a:spcPts val="0"/>
              </a:spcBef>
              <a:spcAft>
                <a:spcPts val="0"/>
              </a:spcAft>
              <a:buSzPts val="105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7"/>
          <p:cNvSpPr txBox="1"/>
          <p:nvPr>
            <p:ph idx="1" type="subTitle"/>
          </p:nvPr>
        </p:nvSpPr>
        <p:spPr>
          <a:xfrm>
            <a:off x="923350" y="2976575"/>
            <a:ext cx="3081000" cy="947400"/>
          </a:xfrm>
          <a:prstGeom prst="rect">
            <a:avLst/>
          </a:prstGeom>
        </p:spPr>
        <p:txBody>
          <a:bodyPr anchorCtr="0" anchor="t" bIns="45700" lIns="91425" spcFirstLastPara="1" rIns="91425" wrap="square" tIns="45700">
            <a:noAutofit/>
          </a:bodyPr>
          <a:lstStyle>
            <a:lvl1pPr lvl="0">
              <a:spcBef>
                <a:spcPts val="640"/>
              </a:spcBef>
              <a:spcAft>
                <a:spcPts val="0"/>
              </a:spcAft>
              <a:buClr>
                <a:srgbClr val="775935"/>
              </a:buClr>
              <a:buSzPts val="2650"/>
              <a:buFont typeface="EB Garamond"/>
              <a:buNone/>
              <a:defRPr b="1" sz="2650">
                <a:solidFill>
                  <a:srgbClr val="775935"/>
                </a:solidFill>
                <a:latin typeface="EB Garamond"/>
                <a:ea typeface="EB Garamond"/>
                <a:cs typeface="EB Garamond"/>
                <a:sym typeface="EB Garamond"/>
              </a:defRPr>
            </a:lvl1pPr>
            <a:lvl2pPr lvl="1">
              <a:spcBef>
                <a:spcPts val="560"/>
              </a:spcBef>
              <a:spcAft>
                <a:spcPts val="0"/>
              </a:spcAft>
              <a:buSzPts val="1900"/>
              <a:buNone/>
              <a:defRPr/>
            </a:lvl2pPr>
            <a:lvl3pPr lvl="2">
              <a:spcBef>
                <a:spcPts val="480"/>
              </a:spcBef>
              <a:spcAft>
                <a:spcPts val="0"/>
              </a:spcAft>
              <a:buSzPts val="1900"/>
              <a:buNone/>
              <a:defRPr/>
            </a:lvl3pPr>
            <a:lvl4pPr lvl="3">
              <a:spcBef>
                <a:spcPts val="400"/>
              </a:spcBef>
              <a:spcAft>
                <a:spcPts val="0"/>
              </a:spcAft>
              <a:buSzPts val="1900"/>
              <a:buNone/>
              <a:defRPr/>
            </a:lvl4pPr>
            <a:lvl5pPr lvl="4">
              <a:spcBef>
                <a:spcPts val="400"/>
              </a:spcBef>
              <a:spcAft>
                <a:spcPts val="0"/>
              </a:spcAft>
              <a:buSzPts val="1900"/>
              <a:buNone/>
              <a:defRPr/>
            </a:lvl5pPr>
            <a:lvl6pPr lvl="5">
              <a:spcBef>
                <a:spcPts val="400"/>
              </a:spcBef>
              <a:spcAft>
                <a:spcPts val="0"/>
              </a:spcAft>
              <a:buSzPts val="1900"/>
              <a:buNone/>
              <a:defRPr/>
            </a:lvl6pPr>
            <a:lvl7pPr lvl="6">
              <a:spcBef>
                <a:spcPts val="400"/>
              </a:spcBef>
              <a:spcAft>
                <a:spcPts val="0"/>
              </a:spcAft>
              <a:buSzPts val="1900"/>
              <a:buNone/>
              <a:defRPr/>
            </a:lvl7pPr>
            <a:lvl8pPr lvl="7">
              <a:spcBef>
                <a:spcPts val="400"/>
              </a:spcBef>
              <a:spcAft>
                <a:spcPts val="0"/>
              </a:spcAft>
              <a:buSzPts val="1900"/>
              <a:buNone/>
              <a:defRPr/>
            </a:lvl8pPr>
            <a:lvl9pPr lvl="8">
              <a:spcBef>
                <a:spcPts val="400"/>
              </a:spcBef>
              <a:spcAft>
                <a:spcPts val="0"/>
              </a:spcAft>
              <a:buSzPts val="1900"/>
              <a:buNone/>
              <a:defRPr/>
            </a:lvl9pPr>
          </a:lstStyle>
          <a:p/>
        </p:txBody>
      </p:sp>
      <p:sp>
        <p:nvSpPr>
          <p:cNvPr id="103" name="Google Shape;103;p7"/>
          <p:cNvSpPr txBox="1"/>
          <p:nvPr>
            <p:ph idx="2" type="subTitle"/>
          </p:nvPr>
        </p:nvSpPr>
        <p:spPr>
          <a:xfrm>
            <a:off x="5466950" y="2976575"/>
            <a:ext cx="3081000" cy="947400"/>
          </a:xfrm>
          <a:prstGeom prst="rect">
            <a:avLst/>
          </a:prstGeom>
        </p:spPr>
        <p:txBody>
          <a:bodyPr anchorCtr="0" anchor="t" bIns="45700" lIns="91425" spcFirstLastPara="1" rIns="91425" wrap="square" tIns="45700">
            <a:noAutofit/>
          </a:bodyPr>
          <a:lstStyle>
            <a:lvl1pPr lvl="0" rtl="0">
              <a:spcBef>
                <a:spcPts val="640"/>
              </a:spcBef>
              <a:spcAft>
                <a:spcPts val="0"/>
              </a:spcAft>
              <a:buClr>
                <a:srgbClr val="775935"/>
              </a:buClr>
              <a:buSzPts val="2650"/>
              <a:buFont typeface="EB Garamond"/>
              <a:buNone/>
              <a:defRPr b="1" sz="2650">
                <a:solidFill>
                  <a:srgbClr val="775935"/>
                </a:solidFill>
                <a:latin typeface="EB Garamond"/>
                <a:ea typeface="EB Garamond"/>
                <a:cs typeface="EB Garamond"/>
                <a:sym typeface="EB Garamond"/>
              </a:defRPr>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104" name="Google Shape;104;p7"/>
          <p:cNvSpPr txBox="1"/>
          <p:nvPr>
            <p:ph idx="3" type="subTitle"/>
          </p:nvPr>
        </p:nvSpPr>
        <p:spPr>
          <a:xfrm>
            <a:off x="10099988" y="2976575"/>
            <a:ext cx="3081000" cy="947400"/>
          </a:xfrm>
          <a:prstGeom prst="rect">
            <a:avLst/>
          </a:prstGeom>
        </p:spPr>
        <p:txBody>
          <a:bodyPr anchorCtr="0" anchor="t" bIns="45700" lIns="91425" spcFirstLastPara="1" rIns="91425" wrap="square" tIns="45700">
            <a:noAutofit/>
          </a:bodyPr>
          <a:lstStyle>
            <a:lvl1pPr lvl="0" rtl="0">
              <a:spcBef>
                <a:spcPts val="640"/>
              </a:spcBef>
              <a:spcAft>
                <a:spcPts val="0"/>
              </a:spcAft>
              <a:buClr>
                <a:srgbClr val="775935"/>
              </a:buClr>
              <a:buSzPts val="2650"/>
              <a:buFont typeface="EB Garamond"/>
              <a:buNone/>
              <a:defRPr b="1" sz="2650">
                <a:solidFill>
                  <a:srgbClr val="775935"/>
                </a:solidFill>
                <a:latin typeface="EB Garamond"/>
                <a:ea typeface="EB Garamond"/>
                <a:cs typeface="EB Garamond"/>
                <a:sym typeface="EB Garamond"/>
              </a:defRPr>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105" name="Google Shape;105;p7"/>
          <p:cNvSpPr txBox="1"/>
          <p:nvPr>
            <p:ph idx="4" type="subTitle"/>
          </p:nvPr>
        </p:nvSpPr>
        <p:spPr>
          <a:xfrm>
            <a:off x="14310013" y="2976575"/>
            <a:ext cx="3081000" cy="947400"/>
          </a:xfrm>
          <a:prstGeom prst="rect">
            <a:avLst/>
          </a:prstGeom>
        </p:spPr>
        <p:txBody>
          <a:bodyPr anchorCtr="0" anchor="t" bIns="45700" lIns="91425" spcFirstLastPara="1" rIns="91425" wrap="square" tIns="45700">
            <a:noAutofit/>
          </a:bodyPr>
          <a:lstStyle>
            <a:lvl1pPr lvl="0" rtl="0">
              <a:spcBef>
                <a:spcPts val="640"/>
              </a:spcBef>
              <a:spcAft>
                <a:spcPts val="0"/>
              </a:spcAft>
              <a:buClr>
                <a:srgbClr val="775935"/>
              </a:buClr>
              <a:buSzPts val="2650"/>
              <a:buFont typeface="EB Garamond"/>
              <a:buNone/>
              <a:defRPr b="1" sz="2650">
                <a:solidFill>
                  <a:srgbClr val="775935"/>
                </a:solidFill>
                <a:latin typeface="EB Garamond"/>
                <a:ea typeface="EB Garamond"/>
                <a:cs typeface="EB Garamond"/>
                <a:sym typeface="EB Garamond"/>
              </a:defRPr>
            </a:lvl1pPr>
            <a:lvl2pPr lvl="1" rtl="0">
              <a:spcBef>
                <a:spcPts val="560"/>
              </a:spcBef>
              <a:spcAft>
                <a:spcPts val="0"/>
              </a:spcAft>
              <a:buSzPts val="1900"/>
              <a:buNone/>
              <a:defRPr/>
            </a:lvl2pPr>
            <a:lvl3pPr lvl="2" rtl="0">
              <a:spcBef>
                <a:spcPts val="480"/>
              </a:spcBef>
              <a:spcAft>
                <a:spcPts val="0"/>
              </a:spcAft>
              <a:buSzPts val="1900"/>
              <a:buNone/>
              <a:defRPr/>
            </a:lvl3pPr>
            <a:lvl4pPr lvl="3" rtl="0">
              <a:spcBef>
                <a:spcPts val="400"/>
              </a:spcBef>
              <a:spcAft>
                <a:spcPts val="0"/>
              </a:spcAft>
              <a:buSzPts val="1900"/>
              <a:buNone/>
              <a:defRPr/>
            </a:lvl4pPr>
            <a:lvl5pPr lvl="4" rtl="0">
              <a:spcBef>
                <a:spcPts val="400"/>
              </a:spcBef>
              <a:spcAft>
                <a:spcPts val="0"/>
              </a:spcAft>
              <a:buSzPts val="1900"/>
              <a:buNone/>
              <a:defRPr/>
            </a:lvl5pPr>
            <a:lvl6pPr lvl="5" rtl="0">
              <a:spcBef>
                <a:spcPts val="400"/>
              </a:spcBef>
              <a:spcAft>
                <a:spcPts val="0"/>
              </a:spcAft>
              <a:buSzPts val="1900"/>
              <a:buNone/>
              <a:defRPr/>
            </a:lvl6pPr>
            <a:lvl7pPr lvl="6" rtl="0">
              <a:spcBef>
                <a:spcPts val="400"/>
              </a:spcBef>
              <a:spcAft>
                <a:spcPts val="0"/>
              </a:spcAft>
              <a:buSzPts val="1900"/>
              <a:buNone/>
              <a:defRPr/>
            </a:lvl7pPr>
            <a:lvl8pPr lvl="7" rtl="0">
              <a:spcBef>
                <a:spcPts val="400"/>
              </a:spcBef>
              <a:spcAft>
                <a:spcPts val="0"/>
              </a:spcAft>
              <a:buSzPts val="1900"/>
              <a:buNone/>
              <a:defRPr/>
            </a:lvl8pPr>
            <a:lvl9pPr lvl="8" rtl="0">
              <a:spcBef>
                <a:spcPts val="400"/>
              </a:spcBef>
              <a:spcAft>
                <a:spcPts val="0"/>
              </a:spcAft>
              <a:buSzPts val="1900"/>
              <a:buNone/>
              <a:defRPr/>
            </a:lvl9pPr>
          </a:lstStyle>
          <a:p/>
        </p:txBody>
      </p:sp>
      <p:sp>
        <p:nvSpPr>
          <p:cNvPr id="106" name="Google Shape;106;p7"/>
          <p:cNvSpPr txBox="1"/>
          <p:nvPr>
            <p:ph idx="5" type="subTitle"/>
          </p:nvPr>
        </p:nvSpPr>
        <p:spPr>
          <a:xfrm>
            <a:off x="5700375" y="4805375"/>
            <a:ext cx="2614200" cy="649200"/>
          </a:xfrm>
          <a:prstGeom prst="rect">
            <a:avLst/>
          </a:prstGeom>
        </p:spPr>
        <p:txBody>
          <a:bodyPr anchorCtr="0" anchor="t" bIns="45700" lIns="91425" spcFirstLastPara="1" rIns="91425" wrap="square" tIns="45700">
            <a:noAutofit/>
          </a:bodyPr>
          <a:lstStyle>
            <a:lvl1pPr lvl="0">
              <a:spcBef>
                <a:spcPts val="640"/>
              </a:spcBef>
              <a:spcAft>
                <a:spcPts val="0"/>
              </a:spcAft>
              <a:buClr>
                <a:srgbClr val="775935"/>
              </a:buClr>
              <a:buSzPts val="2150"/>
              <a:buNone/>
              <a:defRPr b="1" sz="2150">
                <a:solidFill>
                  <a:srgbClr val="775935"/>
                </a:solidFill>
              </a:defRPr>
            </a:lvl1pPr>
            <a:lvl2pPr lvl="1">
              <a:spcBef>
                <a:spcPts val="560"/>
              </a:spcBef>
              <a:spcAft>
                <a:spcPts val="0"/>
              </a:spcAft>
              <a:buClr>
                <a:srgbClr val="775935"/>
              </a:buClr>
              <a:buSzPts val="1900"/>
              <a:buNone/>
              <a:defRPr b="1">
                <a:solidFill>
                  <a:srgbClr val="775935"/>
                </a:solidFill>
              </a:defRPr>
            </a:lvl2pPr>
            <a:lvl3pPr lvl="2">
              <a:spcBef>
                <a:spcPts val="480"/>
              </a:spcBef>
              <a:spcAft>
                <a:spcPts val="0"/>
              </a:spcAft>
              <a:buClr>
                <a:srgbClr val="775935"/>
              </a:buClr>
              <a:buSzPts val="1900"/>
              <a:buNone/>
              <a:defRPr b="1">
                <a:solidFill>
                  <a:srgbClr val="775935"/>
                </a:solidFill>
              </a:defRPr>
            </a:lvl3pPr>
            <a:lvl4pPr lvl="3">
              <a:spcBef>
                <a:spcPts val="400"/>
              </a:spcBef>
              <a:spcAft>
                <a:spcPts val="0"/>
              </a:spcAft>
              <a:buClr>
                <a:srgbClr val="775935"/>
              </a:buClr>
              <a:buSzPts val="1900"/>
              <a:buNone/>
              <a:defRPr b="1">
                <a:solidFill>
                  <a:srgbClr val="775935"/>
                </a:solidFill>
              </a:defRPr>
            </a:lvl4pPr>
            <a:lvl5pPr lvl="4">
              <a:spcBef>
                <a:spcPts val="400"/>
              </a:spcBef>
              <a:spcAft>
                <a:spcPts val="0"/>
              </a:spcAft>
              <a:buClr>
                <a:srgbClr val="775935"/>
              </a:buClr>
              <a:buSzPts val="1900"/>
              <a:buNone/>
              <a:defRPr b="1">
                <a:solidFill>
                  <a:srgbClr val="775935"/>
                </a:solidFill>
              </a:defRPr>
            </a:lvl5pPr>
            <a:lvl6pPr lvl="5">
              <a:spcBef>
                <a:spcPts val="400"/>
              </a:spcBef>
              <a:spcAft>
                <a:spcPts val="0"/>
              </a:spcAft>
              <a:buClr>
                <a:srgbClr val="775935"/>
              </a:buClr>
              <a:buSzPts val="1900"/>
              <a:buNone/>
              <a:defRPr b="1">
                <a:solidFill>
                  <a:srgbClr val="775935"/>
                </a:solidFill>
              </a:defRPr>
            </a:lvl6pPr>
            <a:lvl7pPr lvl="6">
              <a:spcBef>
                <a:spcPts val="400"/>
              </a:spcBef>
              <a:spcAft>
                <a:spcPts val="0"/>
              </a:spcAft>
              <a:buClr>
                <a:srgbClr val="775935"/>
              </a:buClr>
              <a:buSzPts val="1900"/>
              <a:buNone/>
              <a:defRPr b="1">
                <a:solidFill>
                  <a:srgbClr val="775935"/>
                </a:solidFill>
              </a:defRPr>
            </a:lvl7pPr>
            <a:lvl8pPr lvl="7">
              <a:spcBef>
                <a:spcPts val="400"/>
              </a:spcBef>
              <a:spcAft>
                <a:spcPts val="0"/>
              </a:spcAft>
              <a:buClr>
                <a:srgbClr val="775935"/>
              </a:buClr>
              <a:buSzPts val="1900"/>
              <a:buNone/>
              <a:defRPr b="1">
                <a:solidFill>
                  <a:srgbClr val="775935"/>
                </a:solidFill>
              </a:defRPr>
            </a:lvl8pPr>
            <a:lvl9pPr lvl="8">
              <a:spcBef>
                <a:spcPts val="400"/>
              </a:spcBef>
              <a:spcAft>
                <a:spcPts val="0"/>
              </a:spcAft>
              <a:buClr>
                <a:srgbClr val="775935"/>
              </a:buClr>
              <a:buSzPts val="1900"/>
              <a:buNone/>
              <a:defRPr b="1">
                <a:solidFill>
                  <a:srgbClr val="775935"/>
                </a:solidFill>
              </a:defRPr>
            </a:lvl9pPr>
          </a:lstStyle>
          <a:p/>
        </p:txBody>
      </p:sp>
      <p:sp>
        <p:nvSpPr>
          <p:cNvPr id="107" name="Google Shape;107;p7"/>
          <p:cNvSpPr txBox="1"/>
          <p:nvPr>
            <p:ph idx="6" type="subTitle"/>
          </p:nvPr>
        </p:nvSpPr>
        <p:spPr>
          <a:xfrm>
            <a:off x="10275125" y="4805375"/>
            <a:ext cx="2614200" cy="649200"/>
          </a:xfrm>
          <a:prstGeom prst="rect">
            <a:avLst/>
          </a:prstGeom>
        </p:spPr>
        <p:txBody>
          <a:bodyPr anchorCtr="0" anchor="t" bIns="45700" lIns="91425" spcFirstLastPara="1" rIns="91425" wrap="square" tIns="45700">
            <a:noAutofit/>
          </a:bodyPr>
          <a:lstStyle>
            <a:lvl1pPr lvl="0" rtl="0">
              <a:spcBef>
                <a:spcPts val="640"/>
              </a:spcBef>
              <a:spcAft>
                <a:spcPts val="0"/>
              </a:spcAft>
              <a:buClr>
                <a:srgbClr val="775935"/>
              </a:buClr>
              <a:buSzPts val="2150"/>
              <a:buNone/>
              <a:defRPr b="1" sz="2150">
                <a:solidFill>
                  <a:srgbClr val="775935"/>
                </a:solidFill>
              </a:defRPr>
            </a:lvl1pPr>
            <a:lvl2pPr lvl="1" rtl="0">
              <a:spcBef>
                <a:spcPts val="560"/>
              </a:spcBef>
              <a:spcAft>
                <a:spcPts val="0"/>
              </a:spcAft>
              <a:buClr>
                <a:srgbClr val="775935"/>
              </a:buClr>
              <a:buSzPts val="1900"/>
              <a:buNone/>
              <a:defRPr b="1">
                <a:solidFill>
                  <a:srgbClr val="775935"/>
                </a:solidFill>
              </a:defRPr>
            </a:lvl2pPr>
            <a:lvl3pPr lvl="2" rtl="0">
              <a:spcBef>
                <a:spcPts val="480"/>
              </a:spcBef>
              <a:spcAft>
                <a:spcPts val="0"/>
              </a:spcAft>
              <a:buClr>
                <a:srgbClr val="775935"/>
              </a:buClr>
              <a:buSzPts val="1900"/>
              <a:buNone/>
              <a:defRPr b="1">
                <a:solidFill>
                  <a:srgbClr val="775935"/>
                </a:solidFill>
              </a:defRPr>
            </a:lvl3pPr>
            <a:lvl4pPr lvl="3" rtl="0">
              <a:spcBef>
                <a:spcPts val="400"/>
              </a:spcBef>
              <a:spcAft>
                <a:spcPts val="0"/>
              </a:spcAft>
              <a:buClr>
                <a:srgbClr val="775935"/>
              </a:buClr>
              <a:buSzPts val="1900"/>
              <a:buNone/>
              <a:defRPr b="1">
                <a:solidFill>
                  <a:srgbClr val="775935"/>
                </a:solidFill>
              </a:defRPr>
            </a:lvl4pPr>
            <a:lvl5pPr lvl="4" rtl="0">
              <a:spcBef>
                <a:spcPts val="400"/>
              </a:spcBef>
              <a:spcAft>
                <a:spcPts val="0"/>
              </a:spcAft>
              <a:buClr>
                <a:srgbClr val="775935"/>
              </a:buClr>
              <a:buSzPts val="1900"/>
              <a:buNone/>
              <a:defRPr b="1">
                <a:solidFill>
                  <a:srgbClr val="775935"/>
                </a:solidFill>
              </a:defRPr>
            </a:lvl5pPr>
            <a:lvl6pPr lvl="5" rtl="0">
              <a:spcBef>
                <a:spcPts val="400"/>
              </a:spcBef>
              <a:spcAft>
                <a:spcPts val="0"/>
              </a:spcAft>
              <a:buClr>
                <a:srgbClr val="775935"/>
              </a:buClr>
              <a:buSzPts val="1900"/>
              <a:buNone/>
              <a:defRPr b="1">
                <a:solidFill>
                  <a:srgbClr val="775935"/>
                </a:solidFill>
              </a:defRPr>
            </a:lvl6pPr>
            <a:lvl7pPr lvl="6" rtl="0">
              <a:spcBef>
                <a:spcPts val="400"/>
              </a:spcBef>
              <a:spcAft>
                <a:spcPts val="0"/>
              </a:spcAft>
              <a:buClr>
                <a:srgbClr val="775935"/>
              </a:buClr>
              <a:buSzPts val="1900"/>
              <a:buNone/>
              <a:defRPr b="1">
                <a:solidFill>
                  <a:srgbClr val="775935"/>
                </a:solidFill>
              </a:defRPr>
            </a:lvl7pPr>
            <a:lvl8pPr lvl="7" rtl="0">
              <a:spcBef>
                <a:spcPts val="400"/>
              </a:spcBef>
              <a:spcAft>
                <a:spcPts val="0"/>
              </a:spcAft>
              <a:buClr>
                <a:srgbClr val="775935"/>
              </a:buClr>
              <a:buSzPts val="1900"/>
              <a:buNone/>
              <a:defRPr b="1">
                <a:solidFill>
                  <a:srgbClr val="775935"/>
                </a:solidFill>
              </a:defRPr>
            </a:lvl8pPr>
            <a:lvl9pPr lvl="8" rtl="0">
              <a:spcBef>
                <a:spcPts val="400"/>
              </a:spcBef>
              <a:spcAft>
                <a:spcPts val="0"/>
              </a:spcAft>
              <a:buClr>
                <a:srgbClr val="775935"/>
              </a:buClr>
              <a:buSzPts val="1900"/>
              <a:buNone/>
              <a:defRPr b="1">
                <a:solidFill>
                  <a:srgbClr val="775935"/>
                </a:solidFill>
              </a:defRPr>
            </a:lvl9pPr>
          </a:lstStyle>
          <a:p/>
        </p:txBody>
      </p:sp>
      <p:sp>
        <p:nvSpPr>
          <p:cNvPr id="108" name="Google Shape;108;p7"/>
          <p:cNvSpPr txBox="1"/>
          <p:nvPr>
            <p:ph idx="7" type="subTitle"/>
          </p:nvPr>
        </p:nvSpPr>
        <p:spPr>
          <a:xfrm>
            <a:off x="14543425" y="4805375"/>
            <a:ext cx="2614200" cy="649200"/>
          </a:xfrm>
          <a:prstGeom prst="rect">
            <a:avLst/>
          </a:prstGeom>
        </p:spPr>
        <p:txBody>
          <a:bodyPr anchorCtr="0" anchor="t" bIns="45700" lIns="91425" spcFirstLastPara="1" rIns="91425" wrap="square" tIns="45700">
            <a:noAutofit/>
          </a:bodyPr>
          <a:lstStyle>
            <a:lvl1pPr lvl="0" rtl="0">
              <a:spcBef>
                <a:spcPts val="640"/>
              </a:spcBef>
              <a:spcAft>
                <a:spcPts val="0"/>
              </a:spcAft>
              <a:buClr>
                <a:srgbClr val="775935"/>
              </a:buClr>
              <a:buSzPts val="2150"/>
              <a:buNone/>
              <a:defRPr b="1" sz="2150">
                <a:solidFill>
                  <a:srgbClr val="775935"/>
                </a:solidFill>
              </a:defRPr>
            </a:lvl1pPr>
            <a:lvl2pPr lvl="1" rtl="0">
              <a:spcBef>
                <a:spcPts val="560"/>
              </a:spcBef>
              <a:spcAft>
                <a:spcPts val="0"/>
              </a:spcAft>
              <a:buClr>
                <a:srgbClr val="775935"/>
              </a:buClr>
              <a:buSzPts val="1900"/>
              <a:buNone/>
              <a:defRPr b="1">
                <a:solidFill>
                  <a:srgbClr val="775935"/>
                </a:solidFill>
              </a:defRPr>
            </a:lvl2pPr>
            <a:lvl3pPr lvl="2" rtl="0">
              <a:spcBef>
                <a:spcPts val="480"/>
              </a:spcBef>
              <a:spcAft>
                <a:spcPts val="0"/>
              </a:spcAft>
              <a:buClr>
                <a:srgbClr val="775935"/>
              </a:buClr>
              <a:buSzPts val="1900"/>
              <a:buNone/>
              <a:defRPr b="1">
                <a:solidFill>
                  <a:srgbClr val="775935"/>
                </a:solidFill>
              </a:defRPr>
            </a:lvl3pPr>
            <a:lvl4pPr lvl="3" rtl="0">
              <a:spcBef>
                <a:spcPts val="400"/>
              </a:spcBef>
              <a:spcAft>
                <a:spcPts val="0"/>
              </a:spcAft>
              <a:buClr>
                <a:srgbClr val="775935"/>
              </a:buClr>
              <a:buSzPts val="1900"/>
              <a:buNone/>
              <a:defRPr b="1">
                <a:solidFill>
                  <a:srgbClr val="775935"/>
                </a:solidFill>
              </a:defRPr>
            </a:lvl4pPr>
            <a:lvl5pPr lvl="4" rtl="0">
              <a:spcBef>
                <a:spcPts val="400"/>
              </a:spcBef>
              <a:spcAft>
                <a:spcPts val="0"/>
              </a:spcAft>
              <a:buClr>
                <a:srgbClr val="775935"/>
              </a:buClr>
              <a:buSzPts val="1900"/>
              <a:buNone/>
              <a:defRPr b="1">
                <a:solidFill>
                  <a:srgbClr val="775935"/>
                </a:solidFill>
              </a:defRPr>
            </a:lvl5pPr>
            <a:lvl6pPr lvl="5" rtl="0">
              <a:spcBef>
                <a:spcPts val="400"/>
              </a:spcBef>
              <a:spcAft>
                <a:spcPts val="0"/>
              </a:spcAft>
              <a:buClr>
                <a:srgbClr val="775935"/>
              </a:buClr>
              <a:buSzPts val="1900"/>
              <a:buNone/>
              <a:defRPr b="1">
                <a:solidFill>
                  <a:srgbClr val="775935"/>
                </a:solidFill>
              </a:defRPr>
            </a:lvl6pPr>
            <a:lvl7pPr lvl="6" rtl="0">
              <a:spcBef>
                <a:spcPts val="400"/>
              </a:spcBef>
              <a:spcAft>
                <a:spcPts val="0"/>
              </a:spcAft>
              <a:buClr>
                <a:srgbClr val="775935"/>
              </a:buClr>
              <a:buSzPts val="1900"/>
              <a:buNone/>
              <a:defRPr b="1">
                <a:solidFill>
                  <a:srgbClr val="775935"/>
                </a:solidFill>
              </a:defRPr>
            </a:lvl7pPr>
            <a:lvl8pPr lvl="7" rtl="0">
              <a:spcBef>
                <a:spcPts val="400"/>
              </a:spcBef>
              <a:spcAft>
                <a:spcPts val="0"/>
              </a:spcAft>
              <a:buClr>
                <a:srgbClr val="775935"/>
              </a:buClr>
              <a:buSzPts val="1900"/>
              <a:buNone/>
              <a:defRPr b="1">
                <a:solidFill>
                  <a:srgbClr val="775935"/>
                </a:solidFill>
              </a:defRPr>
            </a:lvl8pPr>
            <a:lvl9pPr lvl="8" rtl="0">
              <a:spcBef>
                <a:spcPts val="400"/>
              </a:spcBef>
              <a:spcAft>
                <a:spcPts val="0"/>
              </a:spcAft>
              <a:buClr>
                <a:srgbClr val="775935"/>
              </a:buClr>
              <a:buSzPts val="1900"/>
              <a:buNone/>
              <a:defRPr b="1">
                <a:solidFill>
                  <a:srgbClr val="775935"/>
                </a:solidFill>
              </a:defRPr>
            </a:lvl9pPr>
          </a:lstStyle>
          <a:p/>
        </p:txBody>
      </p:sp>
      <p:sp>
        <p:nvSpPr>
          <p:cNvPr id="109" name="Google Shape;109;p7"/>
          <p:cNvSpPr txBox="1"/>
          <p:nvPr>
            <p:ph idx="8" type="subTitle"/>
          </p:nvPr>
        </p:nvSpPr>
        <p:spPr>
          <a:xfrm>
            <a:off x="1156775" y="4805375"/>
            <a:ext cx="2614200" cy="649200"/>
          </a:xfrm>
          <a:prstGeom prst="rect">
            <a:avLst/>
          </a:prstGeom>
        </p:spPr>
        <p:txBody>
          <a:bodyPr anchorCtr="0" anchor="t" bIns="45700" lIns="91425" spcFirstLastPara="1" rIns="91425" wrap="square" tIns="45700">
            <a:noAutofit/>
          </a:bodyPr>
          <a:lstStyle>
            <a:lvl1pPr lvl="0" rtl="0">
              <a:spcBef>
                <a:spcPts val="640"/>
              </a:spcBef>
              <a:spcAft>
                <a:spcPts val="0"/>
              </a:spcAft>
              <a:buClr>
                <a:srgbClr val="775935"/>
              </a:buClr>
              <a:buSzPts val="2150"/>
              <a:buNone/>
              <a:defRPr b="1" sz="2150">
                <a:solidFill>
                  <a:srgbClr val="775935"/>
                </a:solidFill>
              </a:defRPr>
            </a:lvl1pPr>
            <a:lvl2pPr lvl="1" rtl="0">
              <a:spcBef>
                <a:spcPts val="560"/>
              </a:spcBef>
              <a:spcAft>
                <a:spcPts val="0"/>
              </a:spcAft>
              <a:buClr>
                <a:srgbClr val="775935"/>
              </a:buClr>
              <a:buSzPts val="1900"/>
              <a:buNone/>
              <a:defRPr b="1">
                <a:solidFill>
                  <a:srgbClr val="775935"/>
                </a:solidFill>
              </a:defRPr>
            </a:lvl2pPr>
            <a:lvl3pPr lvl="2" rtl="0">
              <a:spcBef>
                <a:spcPts val="480"/>
              </a:spcBef>
              <a:spcAft>
                <a:spcPts val="0"/>
              </a:spcAft>
              <a:buClr>
                <a:srgbClr val="775935"/>
              </a:buClr>
              <a:buSzPts val="1900"/>
              <a:buNone/>
              <a:defRPr b="1">
                <a:solidFill>
                  <a:srgbClr val="775935"/>
                </a:solidFill>
              </a:defRPr>
            </a:lvl3pPr>
            <a:lvl4pPr lvl="3" rtl="0">
              <a:spcBef>
                <a:spcPts val="400"/>
              </a:spcBef>
              <a:spcAft>
                <a:spcPts val="0"/>
              </a:spcAft>
              <a:buClr>
                <a:srgbClr val="775935"/>
              </a:buClr>
              <a:buSzPts val="1900"/>
              <a:buNone/>
              <a:defRPr b="1">
                <a:solidFill>
                  <a:srgbClr val="775935"/>
                </a:solidFill>
              </a:defRPr>
            </a:lvl4pPr>
            <a:lvl5pPr lvl="4" rtl="0">
              <a:spcBef>
                <a:spcPts val="400"/>
              </a:spcBef>
              <a:spcAft>
                <a:spcPts val="0"/>
              </a:spcAft>
              <a:buClr>
                <a:srgbClr val="775935"/>
              </a:buClr>
              <a:buSzPts val="1900"/>
              <a:buNone/>
              <a:defRPr b="1">
                <a:solidFill>
                  <a:srgbClr val="775935"/>
                </a:solidFill>
              </a:defRPr>
            </a:lvl5pPr>
            <a:lvl6pPr lvl="5" rtl="0">
              <a:spcBef>
                <a:spcPts val="400"/>
              </a:spcBef>
              <a:spcAft>
                <a:spcPts val="0"/>
              </a:spcAft>
              <a:buClr>
                <a:srgbClr val="775935"/>
              </a:buClr>
              <a:buSzPts val="1900"/>
              <a:buNone/>
              <a:defRPr b="1">
                <a:solidFill>
                  <a:srgbClr val="775935"/>
                </a:solidFill>
              </a:defRPr>
            </a:lvl6pPr>
            <a:lvl7pPr lvl="6" rtl="0">
              <a:spcBef>
                <a:spcPts val="400"/>
              </a:spcBef>
              <a:spcAft>
                <a:spcPts val="0"/>
              </a:spcAft>
              <a:buClr>
                <a:srgbClr val="775935"/>
              </a:buClr>
              <a:buSzPts val="1900"/>
              <a:buNone/>
              <a:defRPr b="1">
                <a:solidFill>
                  <a:srgbClr val="775935"/>
                </a:solidFill>
              </a:defRPr>
            </a:lvl7pPr>
            <a:lvl8pPr lvl="7" rtl="0">
              <a:spcBef>
                <a:spcPts val="400"/>
              </a:spcBef>
              <a:spcAft>
                <a:spcPts val="0"/>
              </a:spcAft>
              <a:buClr>
                <a:srgbClr val="775935"/>
              </a:buClr>
              <a:buSzPts val="1900"/>
              <a:buNone/>
              <a:defRPr b="1">
                <a:solidFill>
                  <a:srgbClr val="775935"/>
                </a:solidFill>
              </a:defRPr>
            </a:lvl8pPr>
            <a:lvl9pPr lvl="8" rtl="0">
              <a:spcBef>
                <a:spcPts val="400"/>
              </a:spcBef>
              <a:spcAft>
                <a:spcPts val="0"/>
              </a:spcAft>
              <a:buClr>
                <a:srgbClr val="775935"/>
              </a:buClr>
              <a:buSzPts val="1900"/>
              <a:buNone/>
              <a:defRPr b="1">
                <a:solidFill>
                  <a:srgbClr val="775935"/>
                </a:solidFill>
              </a:defRPr>
            </a:lvl9pPr>
          </a:lstStyle>
          <a:p/>
        </p:txBody>
      </p:sp>
      <p:sp>
        <p:nvSpPr>
          <p:cNvPr id="110" name="Google Shape;110;p7"/>
          <p:cNvSpPr txBox="1"/>
          <p:nvPr>
            <p:ph idx="9" type="body"/>
          </p:nvPr>
        </p:nvSpPr>
        <p:spPr>
          <a:xfrm>
            <a:off x="638200" y="5963100"/>
            <a:ext cx="3651300" cy="2242200"/>
          </a:xfrm>
          <a:prstGeom prst="rect">
            <a:avLst/>
          </a:prstGeom>
        </p:spPr>
        <p:txBody>
          <a:bodyPr anchorCtr="0" anchor="t" bIns="45700" lIns="91425" spcFirstLastPara="1" rIns="91425" wrap="square" tIns="45700">
            <a:noAutofit/>
          </a:bodyPr>
          <a:lstStyle>
            <a:lvl1pPr indent="-349250" lvl="0" marL="457200">
              <a:spcBef>
                <a:spcPts val="640"/>
              </a:spcBef>
              <a:spcAft>
                <a:spcPts val="0"/>
              </a:spcAft>
              <a:buSzPts val="1900"/>
              <a:buChar char="•"/>
              <a:defRPr/>
            </a:lvl1pPr>
            <a:lvl2pPr indent="-349250" lvl="1" marL="914400">
              <a:spcBef>
                <a:spcPts val="560"/>
              </a:spcBef>
              <a:spcAft>
                <a:spcPts val="0"/>
              </a:spcAft>
              <a:buSzPts val="1900"/>
              <a:buChar char="–"/>
              <a:defRPr/>
            </a:lvl2pPr>
            <a:lvl3pPr indent="-349250" lvl="2" marL="1371600">
              <a:spcBef>
                <a:spcPts val="480"/>
              </a:spcBef>
              <a:spcAft>
                <a:spcPts val="0"/>
              </a:spcAft>
              <a:buSzPts val="1900"/>
              <a:buChar char="•"/>
              <a:defRPr/>
            </a:lvl3pPr>
            <a:lvl4pPr indent="-349250" lvl="3" marL="1828800">
              <a:spcBef>
                <a:spcPts val="400"/>
              </a:spcBef>
              <a:spcAft>
                <a:spcPts val="0"/>
              </a:spcAft>
              <a:buSzPts val="1900"/>
              <a:buChar char="–"/>
              <a:defRPr/>
            </a:lvl4pPr>
            <a:lvl5pPr indent="-349250" lvl="4" marL="2286000">
              <a:spcBef>
                <a:spcPts val="400"/>
              </a:spcBef>
              <a:spcAft>
                <a:spcPts val="0"/>
              </a:spcAft>
              <a:buSzPts val="1900"/>
              <a:buChar char="»"/>
              <a:defRPr/>
            </a:lvl5pPr>
            <a:lvl6pPr indent="-349250" lvl="5" marL="2743200">
              <a:spcBef>
                <a:spcPts val="400"/>
              </a:spcBef>
              <a:spcAft>
                <a:spcPts val="0"/>
              </a:spcAft>
              <a:buSzPts val="1900"/>
              <a:buChar char="•"/>
              <a:defRPr/>
            </a:lvl6pPr>
            <a:lvl7pPr indent="-349250" lvl="6" marL="3200400">
              <a:spcBef>
                <a:spcPts val="400"/>
              </a:spcBef>
              <a:spcAft>
                <a:spcPts val="0"/>
              </a:spcAft>
              <a:buSzPts val="1900"/>
              <a:buChar char="•"/>
              <a:defRPr/>
            </a:lvl7pPr>
            <a:lvl8pPr indent="-349250" lvl="7" marL="3657600">
              <a:spcBef>
                <a:spcPts val="400"/>
              </a:spcBef>
              <a:spcAft>
                <a:spcPts val="0"/>
              </a:spcAft>
              <a:buSzPts val="1900"/>
              <a:buChar char="•"/>
              <a:defRPr/>
            </a:lvl8pPr>
            <a:lvl9pPr indent="-349250" lvl="8" marL="4114800">
              <a:spcBef>
                <a:spcPts val="400"/>
              </a:spcBef>
              <a:spcAft>
                <a:spcPts val="0"/>
              </a:spcAft>
              <a:buSzPts val="1900"/>
              <a:buChar char="•"/>
              <a:defRPr/>
            </a:lvl9pPr>
          </a:lstStyle>
          <a:p/>
        </p:txBody>
      </p:sp>
      <p:sp>
        <p:nvSpPr>
          <p:cNvPr id="111" name="Google Shape;111;p7"/>
          <p:cNvSpPr txBox="1"/>
          <p:nvPr>
            <p:ph idx="13" type="body"/>
          </p:nvPr>
        </p:nvSpPr>
        <p:spPr>
          <a:xfrm>
            <a:off x="5181750" y="5963100"/>
            <a:ext cx="3651300" cy="2242200"/>
          </a:xfrm>
          <a:prstGeom prst="rect">
            <a:avLst/>
          </a:prstGeom>
        </p:spPr>
        <p:txBody>
          <a:bodyPr anchorCtr="0" anchor="t" bIns="45700" lIns="91425" spcFirstLastPara="1" rIns="91425" wrap="square" tIns="45700">
            <a:noAutofit/>
          </a:bodyPr>
          <a:lstStyle>
            <a:lvl1pPr indent="-349250" lvl="0" marL="457200" rtl="0">
              <a:spcBef>
                <a:spcPts val="640"/>
              </a:spcBef>
              <a:spcAft>
                <a:spcPts val="0"/>
              </a:spcAft>
              <a:buSzPts val="1900"/>
              <a:buChar char="•"/>
              <a:defRPr/>
            </a:lvl1pPr>
            <a:lvl2pPr indent="-349250" lvl="1" marL="914400" rtl="0">
              <a:spcBef>
                <a:spcPts val="560"/>
              </a:spcBef>
              <a:spcAft>
                <a:spcPts val="0"/>
              </a:spcAft>
              <a:buSzPts val="1900"/>
              <a:buChar char="–"/>
              <a:defRPr/>
            </a:lvl2pPr>
            <a:lvl3pPr indent="-349250" lvl="2" marL="1371600" rtl="0">
              <a:spcBef>
                <a:spcPts val="480"/>
              </a:spcBef>
              <a:spcAft>
                <a:spcPts val="0"/>
              </a:spcAft>
              <a:buSzPts val="1900"/>
              <a:buChar char="•"/>
              <a:defRPr/>
            </a:lvl3pPr>
            <a:lvl4pPr indent="-349250" lvl="3" marL="1828800" rtl="0">
              <a:spcBef>
                <a:spcPts val="400"/>
              </a:spcBef>
              <a:spcAft>
                <a:spcPts val="0"/>
              </a:spcAft>
              <a:buSzPts val="1900"/>
              <a:buChar char="–"/>
              <a:defRPr/>
            </a:lvl4pPr>
            <a:lvl5pPr indent="-349250" lvl="4" marL="2286000" rtl="0">
              <a:spcBef>
                <a:spcPts val="400"/>
              </a:spcBef>
              <a:spcAft>
                <a:spcPts val="0"/>
              </a:spcAft>
              <a:buSzPts val="1900"/>
              <a:buChar char="»"/>
              <a:defRPr/>
            </a:lvl5pPr>
            <a:lvl6pPr indent="-349250" lvl="5" marL="2743200" rtl="0">
              <a:spcBef>
                <a:spcPts val="400"/>
              </a:spcBef>
              <a:spcAft>
                <a:spcPts val="0"/>
              </a:spcAft>
              <a:buSzPts val="1900"/>
              <a:buChar char="•"/>
              <a:defRPr/>
            </a:lvl6pPr>
            <a:lvl7pPr indent="-349250" lvl="6" marL="3200400" rtl="0">
              <a:spcBef>
                <a:spcPts val="400"/>
              </a:spcBef>
              <a:spcAft>
                <a:spcPts val="0"/>
              </a:spcAft>
              <a:buSzPts val="1900"/>
              <a:buChar char="•"/>
              <a:defRPr/>
            </a:lvl7pPr>
            <a:lvl8pPr indent="-349250" lvl="7" marL="3657600" rtl="0">
              <a:spcBef>
                <a:spcPts val="400"/>
              </a:spcBef>
              <a:spcAft>
                <a:spcPts val="0"/>
              </a:spcAft>
              <a:buSzPts val="1900"/>
              <a:buChar char="•"/>
              <a:defRPr/>
            </a:lvl8pPr>
            <a:lvl9pPr indent="-349250" lvl="8" marL="4114800" rtl="0">
              <a:spcBef>
                <a:spcPts val="400"/>
              </a:spcBef>
              <a:spcAft>
                <a:spcPts val="0"/>
              </a:spcAft>
              <a:buSzPts val="1900"/>
              <a:buChar char="•"/>
              <a:defRPr/>
            </a:lvl9pPr>
          </a:lstStyle>
          <a:p/>
        </p:txBody>
      </p:sp>
      <p:sp>
        <p:nvSpPr>
          <p:cNvPr id="112" name="Google Shape;112;p7"/>
          <p:cNvSpPr txBox="1"/>
          <p:nvPr>
            <p:ph idx="14" type="body"/>
          </p:nvPr>
        </p:nvSpPr>
        <p:spPr>
          <a:xfrm>
            <a:off x="9814850" y="5963100"/>
            <a:ext cx="3651300" cy="2242200"/>
          </a:xfrm>
          <a:prstGeom prst="rect">
            <a:avLst/>
          </a:prstGeom>
        </p:spPr>
        <p:txBody>
          <a:bodyPr anchorCtr="0" anchor="t" bIns="45700" lIns="91425" spcFirstLastPara="1" rIns="91425" wrap="square" tIns="45700">
            <a:noAutofit/>
          </a:bodyPr>
          <a:lstStyle>
            <a:lvl1pPr indent="-349250" lvl="0" marL="457200" rtl="0">
              <a:spcBef>
                <a:spcPts val="640"/>
              </a:spcBef>
              <a:spcAft>
                <a:spcPts val="0"/>
              </a:spcAft>
              <a:buSzPts val="1900"/>
              <a:buChar char="•"/>
              <a:defRPr/>
            </a:lvl1pPr>
            <a:lvl2pPr indent="-349250" lvl="1" marL="914400" rtl="0">
              <a:spcBef>
                <a:spcPts val="560"/>
              </a:spcBef>
              <a:spcAft>
                <a:spcPts val="0"/>
              </a:spcAft>
              <a:buSzPts val="1900"/>
              <a:buChar char="–"/>
              <a:defRPr/>
            </a:lvl2pPr>
            <a:lvl3pPr indent="-349250" lvl="2" marL="1371600" rtl="0">
              <a:spcBef>
                <a:spcPts val="480"/>
              </a:spcBef>
              <a:spcAft>
                <a:spcPts val="0"/>
              </a:spcAft>
              <a:buSzPts val="1900"/>
              <a:buChar char="•"/>
              <a:defRPr/>
            </a:lvl3pPr>
            <a:lvl4pPr indent="-349250" lvl="3" marL="1828800" rtl="0">
              <a:spcBef>
                <a:spcPts val="400"/>
              </a:spcBef>
              <a:spcAft>
                <a:spcPts val="0"/>
              </a:spcAft>
              <a:buSzPts val="1900"/>
              <a:buChar char="–"/>
              <a:defRPr/>
            </a:lvl4pPr>
            <a:lvl5pPr indent="-349250" lvl="4" marL="2286000" rtl="0">
              <a:spcBef>
                <a:spcPts val="400"/>
              </a:spcBef>
              <a:spcAft>
                <a:spcPts val="0"/>
              </a:spcAft>
              <a:buSzPts val="1900"/>
              <a:buChar char="»"/>
              <a:defRPr/>
            </a:lvl5pPr>
            <a:lvl6pPr indent="-349250" lvl="5" marL="2743200" rtl="0">
              <a:spcBef>
                <a:spcPts val="400"/>
              </a:spcBef>
              <a:spcAft>
                <a:spcPts val="0"/>
              </a:spcAft>
              <a:buSzPts val="1900"/>
              <a:buChar char="•"/>
              <a:defRPr/>
            </a:lvl6pPr>
            <a:lvl7pPr indent="-349250" lvl="6" marL="3200400" rtl="0">
              <a:spcBef>
                <a:spcPts val="400"/>
              </a:spcBef>
              <a:spcAft>
                <a:spcPts val="0"/>
              </a:spcAft>
              <a:buSzPts val="1900"/>
              <a:buChar char="•"/>
              <a:defRPr/>
            </a:lvl7pPr>
            <a:lvl8pPr indent="-349250" lvl="7" marL="3657600" rtl="0">
              <a:spcBef>
                <a:spcPts val="400"/>
              </a:spcBef>
              <a:spcAft>
                <a:spcPts val="0"/>
              </a:spcAft>
              <a:buSzPts val="1900"/>
              <a:buChar char="•"/>
              <a:defRPr/>
            </a:lvl8pPr>
            <a:lvl9pPr indent="-349250" lvl="8" marL="4114800" rtl="0">
              <a:spcBef>
                <a:spcPts val="400"/>
              </a:spcBef>
              <a:spcAft>
                <a:spcPts val="0"/>
              </a:spcAft>
              <a:buSzPts val="1900"/>
              <a:buChar char="•"/>
              <a:defRPr/>
            </a:lvl9pPr>
          </a:lstStyle>
          <a:p/>
        </p:txBody>
      </p:sp>
      <p:sp>
        <p:nvSpPr>
          <p:cNvPr id="113" name="Google Shape;113;p7"/>
          <p:cNvSpPr txBox="1"/>
          <p:nvPr>
            <p:ph idx="15" type="body"/>
          </p:nvPr>
        </p:nvSpPr>
        <p:spPr>
          <a:xfrm>
            <a:off x="14024900" y="5963100"/>
            <a:ext cx="3651300" cy="2242200"/>
          </a:xfrm>
          <a:prstGeom prst="rect">
            <a:avLst/>
          </a:prstGeom>
        </p:spPr>
        <p:txBody>
          <a:bodyPr anchorCtr="0" anchor="t" bIns="45700" lIns="91425" spcFirstLastPara="1" rIns="91425" wrap="square" tIns="45700">
            <a:noAutofit/>
          </a:bodyPr>
          <a:lstStyle>
            <a:lvl1pPr indent="-349250" lvl="0" marL="457200" rtl="0">
              <a:spcBef>
                <a:spcPts val="640"/>
              </a:spcBef>
              <a:spcAft>
                <a:spcPts val="0"/>
              </a:spcAft>
              <a:buSzPts val="1900"/>
              <a:buChar char="•"/>
              <a:defRPr/>
            </a:lvl1pPr>
            <a:lvl2pPr indent="-349250" lvl="1" marL="914400" rtl="0">
              <a:spcBef>
                <a:spcPts val="560"/>
              </a:spcBef>
              <a:spcAft>
                <a:spcPts val="0"/>
              </a:spcAft>
              <a:buSzPts val="1900"/>
              <a:buChar char="–"/>
              <a:defRPr/>
            </a:lvl2pPr>
            <a:lvl3pPr indent="-349250" lvl="2" marL="1371600" rtl="0">
              <a:spcBef>
                <a:spcPts val="480"/>
              </a:spcBef>
              <a:spcAft>
                <a:spcPts val="0"/>
              </a:spcAft>
              <a:buSzPts val="1900"/>
              <a:buChar char="•"/>
              <a:defRPr/>
            </a:lvl3pPr>
            <a:lvl4pPr indent="-349250" lvl="3" marL="1828800" rtl="0">
              <a:spcBef>
                <a:spcPts val="400"/>
              </a:spcBef>
              <a:spcAft>
                <a:spcPts val="0"/>
              </a:spcAft>
              <a:buSzPts val="1900"/>
              <a:buChar char="–"/>
              <a:defRPr/>
            </a:lvl4pPr>
            <a:lvl5pPr indent="-349250" lvl="4" marL="2286000" rtl="0">
              <a:spcBef>
                <a:spcPts val="400"/>
              </a:spcBef>
              <a:spcAft>
                <a:spcPts val="0"/>
              </a:spcAft>
              <a:buSzPts val="1900"/>
              <a:buChar char="»"/>
              <a:defRPr/>
            </a:lvl5pPr>
            <a:lvl6pPr indent="-349250" lvl="5" marL="2743200" rtl="0">
              <a:spcBef>
                <a:spcPts val="400"/>
              </a:spcBef>
              <a:spcAft>
                <a:spcPts val="0"/>
              </a:spcAft>
              <a:buSzPts val="1900"/>
              <a:buChar char="•"/>
              <a:defRPr/>
            </a:lvl6pPr>
            <a:lvl7pPr indent="-349250" lvl="6" marL="3200400" rtl="0">
              <a:spcBef>
                <a:spcPts val="400"/>
              </a:spcBef>
              <a:spcAft>
                <a:spcPts val="0"/>
              </a:spcAft>
              <a:buSzPts val="1900"/>
              <a:buChar char="•"/>
              <a:defRPr/>
            </a:lvl7pPr>
            <a:lvl8pPr indent="-349250" lvl="7" marL="3657600" rtl="0">
              <a:spcBef>
                <a:spcPts val="400"/>
              </a:spcBef>
              <a:spcAft>
                <a:spcPts val="0"/>
              </a:spcAft>
              <a:buSzPts val="1900"/>
              <a:buChar char="•"/>
              <a:defRPr/>
            </a:lvl8pPr>
            <a:lvl9pPr indent="-349250" lvl="8" marL="4114800" rtl="0">
              <a:spcBef>
                <a:spcPts val="400"/>
              </a:spcBef>
              <a:spcAft>
                <a:spcPts val="0"/>
              </a:spcAft>
              <a:buSzPts val="19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85000" y="274650"/>
            <a:ext cx="17718000" cy="16497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775935"/>
              </a:buClr>
              <a:buSzPts val="10500"/>
              <a:buFont typeface="EB Garamond"/>
              <a:buNone/>
              <a:defRPr i="0" sz="10500" u="none" cap="none" strike="noStrike">
                <a:solidFill>
                  <a:srgbClr val="775935"/>
                </a:solidFill>
                <a:latin typeface="EB Garamond"/>
                <a:ea typeface="EB Garamond"/>
                <a:cs typeface="EB Garamond"/>
                <a:sym typeface="EB 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5029200" y="2202800"/>
            <a:ext cx="8229600" cy="4526100"/>
          </a:xfrm>
          <a:prstGeom prst="rect">
            <a:avLst/>
          </a:prstGeom>
          <a:noFill/>
          <a:ln>
            <a:noFill/>
          </a:ln>
        </p:spPr>
        <p:txBody>
          <a:bodyPr anchorCtr="0" anchor="t" bIns="45700" lIns="91425" spcFirstLastPara="1" rIns="91425" wrap="square" tIns="45700">
            <a:noAutofit/>
          </a:bodyPr>
          <a:lstStyle>
            <a:lvl1pPr indent="-349250" lvl="0" marL="457200" marR="0" rtl="0" algn="ctr">
              <a:spcBef>
                <a:spcPts val="64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1pPr>
            <a:lvl2pPr indent="-349250" lvl="1" marL="914400" marR="0" rtl="0" algn="ctr">
              <a:spcBef>
                <a:spcPts val="56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2pPr>
            <a:lvl3pPr indent="-349250" lvl="2" marL="1371600" marR="0" rtl="0" algn="ctr">
              <a:spcBef>
                <a:spcPts val="48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3pPr>
            <a:lvl4pPr indent="-349250" lvl="3" marL="1828800" marR="0" rtl="0" algn="ctr">
              <a:spcBef>
                <a:spcPts val="40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4pPr>
            <a:lvl5pPr indent="-349250" lvl="4" marL="2286000" marR="0" rtl="0" algn="ctr">
              <a:spcBef>
                <a:spcPts val="40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5pPr>
            <a:lvl6pPr indent="-349250" lvl="5" marL="2743200" marR="0" rtl="0" algn="ctr">
              <a:spcBef>
                <a:spcPts val="40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6pPr>
            <a:lvl7pPr indent="-349250" lvl="6" marL="3200400" marR="0" rtl="0" algn="ctr">
              <a:spcBef>
                <a:spcPts val="40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7pPr>
            <a:lvl8pPr indent="-349250" lvl="7" marL="3657600" marR="0" rtl="0" algn="ctr">
              <a:spcBef>
                <a:spcPts val="40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8pPr>
            <a:lvl9pPr indent="-349250" lvl="8" marL="4114800" marR="0" rtl="0" algn="ctr">
              <a:spcBef>
                <a:spcPts val="400"/>
              </a:spcBef>
              <a:spcAft>
                <a:spcPts val="0"/>
              </a:spcAft>
              <a:buClr>
                <a:schemeClr val="dk1"/>
              </a:buClr>
              <a:buSzPts val="1900"/>
              <a:buFont typeface="Cabin"/>
              <a:buChar char="•"/>
              <a:defRPr i="0" sz="1900" u="none" cap="none" strike="noStrike">
                <a:solidFill>
                  <a:schemeClr val="dk1"/>
                </a:solidFill>
                <a:latin typeface="Cabin"/>
                <a:ea typeface="Cabin"/>
                <a:cs typeface="Cabin"/>
                <a:sym typeface="Cab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3.jpg"/><Relationship Id="rId5" Type="http://schemas.openxmlformats.org/officeDocument/2006/relationships/image" Target="../media/image14.png"/><Relationship Id="rId6"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117" name="Shape 117"/>
        <p:cNvGrpSpPr/>
        <p:nvPr/>
      </p:nvGrpSpPr>
      <p:grpSpPr>
        <a:xfrm>
          <a:off x="0" y="0"/>
          <a:ext cx="0" cy="0"/>
          <a:chOff x="0" y="0"/>
          <a:chExt cx="0" cy="0"/>
        </a:xfrm>
      </p:grpSpPr>
      <p:pic>
        <p:nvPicPr>
          <p:cNvPr id="118" name="Google Shape;118;p8"/>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119" name="Google Shape;119;p8"/>
          <p:cNvGrpSpPr/>
          <p:nvPr/>
        </p:nvGrpSpPr>
        <p:grpSpPr>
          <a:xfrm>
            <a:off x="253194" y="205584"/>
            <a:ext cx="17781612" cy="9731172"/>
            <a:chOff x="0" y="-38100"/>
            <a:chExt cx="4683223" cy="2562942"/>
          </a:xfrm>
        </p:grpSpPr>
        <p:sp>
          <p:nvSpPr>
            <p:cNvPr id="120" name="Google Shape;120;p8"/>
            <p:cNvSpPr/>
            <p:nvPr/>
          </p:nvSpPr>
          <p:spPr>
            <a:xfrm>
              <a:off x="0" y="0"/>
              <a:ext cx="4683223" cy="2524842"/>
            </a:xfrm>
            <a:custGeom>
              <a:rect b="b" l="l" r="r" t="t"/>
              <a:pathLst>
                <a:path extrusionOk="0" h="2524842" w="4683223">
                  <a:moveTo>
                    <a:pt x="0" y="0"/>
                  </a:moveTo>
                  <a:lnTo>
                    <a:pt x="4683223" y="0"/>
                  </a:lnTo>
                  <a:lnTo>
                    <a:pt x="4683223" y="2524842"/>
                  </a:lnTo>
                  <a:lnTo>
                    <a:pt x="0" y="2524842"/>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21" name="Google Shape;121;p8"/>
            <p:cNvSpPr txBox="1"/>
            <p:nvPr/>
          </p:nvSpPr>
          <p:spPr>
            <a:xfrm>
              <a:off x="0" y="-38100"/>
              <a:ext cx="4683223" cy="2562942"/>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2" name="Google Shape;122;p8"/>
          <p:cNvGrpSpPr/>
          <p:nvPr/>
        </p:nvGrpSpPr>
        <p:grpSpPr>
          <a:xfrm>
            <a:off x="253194" y="108533"/>
            <a:ext cx="17781612" cy="9925273"/>
            <a:chOff x="0" y="-38100"/>
            <a:chExt cx="4683223" cy="2614064"/>
          </a:xfrm>
        </p:grpSpPr>
        <p:sp>
          <p:nvSpPr>
            <p:cNvPr id="123" name="Google Shape;123;p8"/>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24" name="Google Shape;124;p8"/>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5" name="Google Shape;125;p8"/>
          <p:cNvGrpSpPr/>
          <p:nvPr/>
        </p:nvGrpSpPr>
        <p:grpSpPr>
          <a:xfrm>
            <a:off x="812743" y="3836945"/>
            <a:ext cx="16662515" cy="4748043"/>
            <a:chOff x="0" y="-38100"/>
            <a:chExt cx="4388481" cy="1250513"/>
          </a:xfrm>
        </p:grpSpPr>
        <p:sp>
          <p:nvSpPr>
            <p:cNvPr id="126" name="Google Shape;126;p8"/>
            <p:cNvSpPr/>
            <p:nvPr/>
          </p:nvSpPr>
          <p:spPr>
            <a:xfrm>
              <a:off x="0" y="0"/>
              <a:ext cx="4388481" cy="1212413"/>
            </a:xfrm>
            <a:custGeom>
              <a:rect b="b" l="l" r="r" t="t"/>
              <a:pathLst>
                <a:path extrusionOk="0" h="1212413" w="4388481">
                  <a:moveTo>
                    <a:pt x="0" y="0"/>
                  </a:moveTo>
                  <a:lnTo>
                    <a:pt x="4388481" y="0"/>
                  </a:lnTo>
                  <a:lnTo>
                    <a:pt x="4388481" y="1212413"/>
                  </a:lnTo>
                  <a:lnTo>
                    <a:pt x="0" y="1212413"/>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27" name="Google Shape;127;p8"/>
            <p:cNvSpPr txBox="1"/>
            <p:nvPr/>
          </p:nvSpPr>
          <p:spPr>
            <a:xfrm>
              <a:off x="0" y="-38100"/>
              <a:ext cx="4388481" cy="125051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128" name="Google Shape;128;p8" title="repatriation-ancient-remains.jpg"/>
          <p:cNvPicPr preferRelativeResize="0"/>
          <p:nvPr/>
        </p:nvPicPr>
        <p:blipFill rotWithShape="1">
          <a:blip r:embed="rId4">
            <a:alphaModFix/>
          </a:blip>
          <a:srcRect b="25641" l="0" r="0" t="25646"/>
          <a:stretch/>
        </p:blipFill>
        <p:spPr>
          <a:xfrm>
            <a:off x="840933" y="4008276"/>
            <a:ext cx="16606134" cy="4550044"/>
          </a:xfrm>
          <a:prstGeom prst="rect">
            <a:avLst/>
          </a:prstGeom>
          <a:noFill/>
          <a:ln>
            <a:noFill/>
          </a:ln>
        </p:spPr>
      </p:pic>
      <p:sp>
        <p:nvSpPr>
          <p:cNvPr id="129" name="Google Shape;129;p8"/>
          <p:cNvSpPr/>
          <p:nvPr/>
        </p:nvSpPr>
        <p:spPr>
          <a:xfrm>
            <a:off x="14768036" y="6502668"/>
            <a:ext cx="3228670" cy="3408976"/>
          </a:xfrm>
          <a:custGeom>
            <a:rect b="b" l="l" r="r" t="t"/>
            <a:pathLst>
              <a:path extrusionOk="0" h="3408976" w="3228670">
                <a:moveTo>
                  <a:pt x="0" y="0"/>
                </a:moveTo>
                <a:lnTo>
                  <a:pt x="3228670" y="0"/>
                </a:lnTo>
                <a:lnTo>
                  <a:pt x="3228670" y="3408976"/>
                </a:lnTo>
                <a:lnTo>
                  <a:pt x="0" y="3408976"/>
                </a:lnTo>
                <a:lnTo>
                  <a:pt x="0" y="0"/>
                </a:lnTo>
                <a:close/>
              </a:path>
            </a:pathLst>
          </a:custGeom>
          <a:blipFill rotWithShape="1">
            <a:blip r:embed="rId5">
              <a:alphaModFix/>
            </a:blip>
            <a:stretch>
              <a:fillRect b="-20042" l="0" r="-31395" t="0"/>
            </a:stretch>
          </a:blipFill>
          <a:ln>
            <a:noFill/>
          </a:ln>
        </p:spPr>
      </p:sp>
      <p:sp>
        <p:nvSpPr>
          <p:cNvPr id="130" name="Google Shape;130;p8"/>
          <p:cNvSpPr txBox="1"/>
          <p:nvPr/>
        </p:nvSpPr>
        <p:spPr>
          <a:xfrm>
            <a:off x="4512562" y="1297425"/>
            <a:ext cx="9262800" cy="69780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lang="en-US" sz="4533">
                <a:solidFill>
                  <a:srgbClr val="775935"/>
                </a:solidFill>
                <a:latin typeface="Cabin"/>
                <a:ea typeface="Cabin"/>
                <a:cs typeface="Cabin"/>
                <a:sym typeface="Cabin"/>
              </a:rPr>
              <a:t>Treating the Dead with Respect:</a:t>
            </a:r>
            <a:endParaRPr/>
          </a:p>
        </p:txBody>
      </p:sp>
      <p:sp>
        <p:nvSpPr>
          <p:cNvPr id="131" name="Google Shape;131;p8"/>
          <p:cNvSpPr txBox="1"/>
          <p:nvPr/>
        </p:nvSpPr>
        <p:spPr>
          <a:xfrm>
            <a:off x="4847184" y="8687542"/>
            <a:ext cx="8593800" cy="105510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lang="en-US" sz="2856">
                <a:latin typeface="Abhaya Libre"/>
                <a:ea typeface="Abhaya Libre"/>
                <a:cs typeface="Abhaya Libre"/>
                <a:sym typeface="Abhaya Libre"/>
              </a:rPr>
              <a:t>Sophia Caci</a:t>
            </a:r>
            <a:endParaRPr sz="2856">
              <a:latin typeface="Abhaya Libre"/>
              <a:ea typeface="Abhaya Libre"/>
              <a:cs typeface="Abhaya Libre"/>
              <a:sym typeface="Abhaya Libre"/>
            </a:endParaRPr>
          </a:p>
          <a:p>
            <a:pPr indent="0" lvl="0" marL="0" marR="0" rtl="0" algn="ctr">
              <a:lnSpc>
                <a:spcPct val="140021"/>
              </a:lnSpc>
              <a:spcBef>
                <a:spcPts val="0"/>
              </a:spcBef>
              <a:spcAft>
                <a:spcPts val="0"/>
              </a:spcAft>
              <a:buNone/>
            </a:pPr>
            <a:r>
              <a:rPr lang="en-US" sz="2856">
                <a:latin typeface="Abhaya Libre"/>
                <a:ea typeface="Abhaya Libre"/>
                <a:cs typeface="Abhaya Libre"/>
                <a:sym typeface="Abhaya Libre"/>
              </a:rPr>
              <a:t>MA Student- East Carolina University</a:t>
            </a:r>
            <a:endParaRPr sz="2856">
              <a:latin typeface="Abhaya Libre"/>
              <a:ea typeface="Abhaya Libre"/>
              <a:cs typeface="Abhaya Libre"/>
              <a:sym typeface="Abhaya Libre"/>
            </a:endParaRPr>
          </a:p>
        </p:txBody>
      </p:sp>
      <p:sp>
        <p:nvSpPr>
          <p:cNvPr id="132" name="Google Shape;132;p8"/>
          <p:cNvSpPr txBox="1"/>
          <p:nvPr/>
        </p:nvSpPr>
        <p:spPr>
          <a:xfrm>
            <a:off x="1028763" y="2092020"/>
            <a:ext cx="16230600" cy="1095300"/>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None/>
            </a:pPr>
            <a:r>
              <a:rPr lang="en-US" sz="7116">
                <a:solidFill>
                  <a:srgbClr val="775935"/>
                </a:solidFill>
                <a:latin typeface="EB Garamond"/>
                <a:ea typeface="EB Garamond"/>
                <a:cs typeface="EB Garamond"/>
                <a:sym typeface="EB Garamond"/>
              </a:rPr>
              <a:t>The Legalities of Displaying Human Remains</a:t>
            </a:r>
            <a:endParaRPr sz="200"/>
          </a:p>
        </p:txBody>
      </p:sp>
      <p:pic>
        <p:nvPicPr>
          <p:cNvPr id="133" name="Google Shape;133;p8"/>
          <p:cNvPicPr preferRelativeResize="0"/>
          <p:nvPr/>
        </p:nvPicPr>
        <p:blipFill rotWithShape="1">
          <a:blip r:embed="rId6">
            <a:alphaModFix/>
          </a:blip>
          <a:srcRect b="32116" l="37283" r="50990" t="49905"/>
          <a:stretch/>
        </p:blipFill>
        <p:spPr>
          <a:xfrm>
            <a:off x="15488500" y="7025225"/>
            <a:ext cx="1445499" cy="16623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137" name="Shape 137"/>
        <p:cNvGrpSpPr/>
        <p:nvPr/>
      </p:nvGrpSpPr>
      <p:grpSpPr>
        <a:xfrm>
          <a:off x="0" y="0"/>
          <a:ext cx="0" cy="0"/>
          <a:chOff x="0" y="0"/>
          <a:chExt cx="0" cy="0"/>
        </a:xfrm>
      </p:grpSpPr>
      <p:pic>
        <p:nvPicPr>
          <p:cNvPr id="138" name="Google Shape;138;p9"/>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139" name="Google Shape;139;p9"/>
          <p:cNvSpPr/>
          <p:nvPr/>
        </p:nvSpPr>
        <p:spPr>
          <a:xfrm>
            <a:off x="7422862" y="5836088"/>
            <a:ext cx="7315200" cy="3672408"/>
          </a:xfrm>
          <a:custGeom>
            <a:rect b="b" l="l" r="r" t="t"/>
            <a:pathLst>
              <a:path extrusionOk="0" h="3672408" w="7315200">
                <a:moveTo>
                  <a:pt x="0" y="0"/>
                </a:moveTo>
                <a:lnTo>
                  <a:pt x="7315200" y="0"/>
                </a:lnTo>
                <a:lnTo>
                  <a:pt x="7315200" y="3672408"/>
                </a:lnTo>
                <a:lnTo>
                  <a:pt x="0" y="3672408"/>
                </a:lnTo>
                <a:lnTo>
                  <a:pt x="0" y="0"/>
                </a:lnTo>
                <a:close/>
              </a:path>
            </a:pathLst>
          </a:custGeom>
          <a:blipFill rotWithShape="1">
            <a:blip r:embed="rId4">
              <a:alphaModFix/>
            </a:blip>
            <a:stretch>
              <a:fillRect b="0" l="0" r="0" t="0"/>
            </a:stretch>
          </a:blipFill>
          <a:ln>
            <a:noFill/>
          </a:ln>
        </p:spPr>
      </p:sp>
      <p:grpSp>
        <p:nvGrpSpPr>
          <p:cNvPr id="140" name="Google Shape;140;p9"/>
          <p:cNvGrpSpPr/>
          <p:nvPr/>
        </p:nvGrpSpPr>
        <p:grpSpPr>
          <a:xfrm>
            <a:off x="253194" y="1695819"/>
            <a:ext cx="13029212" cy="2601209"/>
            <a:chOff x="0" y="-38100"/>
            <a:chExt cx="3036900" cy="606300"/>
          </a:xfrm>
        </p:grpSpPr>
        <p:sp>
          <p:nvSpPr>
            <p:cNvPr id="141" name="Google Shape;141;p9"/>
            <p:cNvSpPr/>
            <p:nvPr/>
          </p:nvSpPr>
          <p:spPr>
            <a:xfrm>
              <a:off x="0" y="0"/>
              <a:ext cx="3036789" cy="568191"/>
            </a:xfrm>
            <a:custGeom>
              <a:rect b="b" l="l" r="r" t="t"/>
              <a:pathLst>
                <a:path extrusionOk="0" h="568191" w="3036789">
                  <a:moveTo>
                    <a:pt x="0" y="0"/>
                  </a:moveTo>
                  <a:lnTo>
                    <a:pt x="3036789" y="0"/>
                  </a:lnTo>
                  <a:lnTo>
                    <a:pt x="3036789" y="568191"/>
                  </a:lnTo>
                  <a:lnTo>
                    <a:pt x="0" y="568191"/>
                  </a:lnTo>
                  <a:close/>
                </a:path>
              </a:pathLst>
            </a:custGeom>
            <a:solidFill>
              <a:srgbClr val="E5DFCF"/>
            </a:solidFill>
            <a:ln cap="sq" cmpd="sng" w="28575">
              <a:solidFill>
                <a:srgbClr val="775935"/>
              </a:solidFill>
              <a:prstDash val="solid"/>
              <a:miter lim="8000"/>
              <a:headEnd len="sm" w="sm" type="none"/>
              <a:tailEnd len="sm" w="sm" type="none"/>
            </a:ln>
          </p:spPr>
        </p:sp>
        <p:sp>
          <p:nvSpPr>
            <p:cNvPr id="142" name="Google Shape;142;p9"/>
            <p:cNvSpPr txBox="1"/>
            <p:nvPr/>
          </p:nvSpPr>
          <p:spPr>
            <a:xfrm>
              <a:off x="0" y="-38100"/>
              <a:ext cx="3036900" cy="606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3" name="Google Shape;143;p9"/>
          <p:cNvSpPr txBox="1"/>
          <p:nvPr/>
        </p:nvSpPr>
        <p:spPr>
          <a:xfrm>
            <a:off x="357775" y="4297025"/>
            <a:ext cx="5976000" cy="53874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35000">
                <a:solidFill>
                  <a:srgbClr val="B39979"/>
                </a:solidFill>
                <a:latin typeface="EB Garamond"/>
                <a:ea typeface="EB Garamond"/>
                <a:cs typeface="EB Garamond"/>
                <a:sym typeface="EB Garamond"/>
              </a:rPr>
              <a:t>01</a:t>
            </a:r>
            <a:endParaRPr sz="35000">
              <a:solidFill>
                <a:srgbClr val="B39979"/>
              </a:solidFill>
            </a:endParaRPr>
          </a:p>
        </p:txBody>
      </p:sp>
      <p:grpSp>
        <p:nvGrpSpPr>
          <p:cNvPr id="144" name="Google Shape;144;p9"/>
          <p:cNvGrpSpPr/>
          <p:nvPr/>
        </p:nvGrpSpPr>
        <p:grpSpPr>
          <a:xfrm>
            <a:off x="253194" y="108532"/>
            <a:ext cx="17782022" cy="9925856"/>
            <a:chOff x="0" y="-38100"/>
            <a:chExt cx="4683300" cy="2614200"/>
          </a:xfrm>
        </p:grpSpPr>
        <p:sp>
          <p:nvSpPr>
            <p:cNvPr id="145" name="Google Shape;145;p9"/>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46" name="Google Shape;146;p9"/>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l">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7" name="Google Shape;147;p9"/>
          <p:cNvSpPr txBox="1"/>
          <p:nvPr/>
        </p:nvSpPr>
        <p:spPr>
          <a:xfrm>
            <a:off x="1129487" y="2030729"/>
            <a:ext cx="11567100" cy="18978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None/>
            </a:pPr>
            <a:r>
              <a:rPr lang="en-US" sz="12330">
                <a:solidFill>
                  <a:srgbClr val="775935"/>
                </a:solidFill>
                <a:latin typeface="EB Garamond"/>
                <a:ea typeface="EB Garamond"/>
                <a:cs typeface="EB Garamond"/>
                <a:sym typeface="EB Garamond"/>
              </a:rPr>
              <a:t>Ethics</a:t>
            </a:r>
            <a:endParaRPr/>
          </a:p>
        </p:txBody>
      </p:sp>
      <p:pic>
        <p:nvPicPr>
          <p:cNvPr id="148" name="Google Shape;148;p9" title="sketch1744832304147.png"/>
          <p:cNvPicPr preferRelativeResize="0"/>
          <p:nvPr/>
        </p:nvPicPr>
        <p:blipFill rotWithShape="1">
          <a:blip r:embed="rId5">
            <a:alphaModFix/>
          </a:blip>
          <a:srcRect b="39" l="0" r="0" t="39"/>
          <a:stretch/>
        </p:blipFill>
        <p:spPr>
          <a:xfrm>
            <a:off x="11682049" y="852375"/>
            <a:ext cx="6244550" cy="88320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152" name="Shape 152"/>
        <p:cNvGrpSpPr/>
        <p:nvPr/>
      </p:nvGrpSpPr>
      <p:grpSpPr>
        <a:xfrm>
          <a:off x="0" y="0"/>
          <a:ext cx="0" cy="0"/>
          <a:chOff x="0" y="0"/>
          <a:chExt cx="0" cy="0"/>
        </a:xfrm>
      </p:grpSpPr>
      <p:pic>
        <p:nvPicPr>
          <p:cNvPr id="153" name="Google Shape;153;p10"/>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154" name="Google Shape;154;p10"/>
          <p:cNvGrpSpPr/>
          <p:nvPr/>
        </p:nvGrpSpPr>
        <p:grpSpPr>
          <a:xfrm>
            <a:off x="253194" y="108532"/>
            <a:ext cx="17782022" cy="9925856"/>
            <a:chOff x="0" y="-38100"/>
            <a:chExt cx="4683300" cy="2614200"/>
          </a:xfrm>
        </p:grpSpPr>
        <p:sp>
          <p:nvSpPr>
            <p:cNvPr id="155" name="Google Shape;155;p10"/>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56" name="Google Shape;156;p10"/>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57" name="Google Shape;157;p10"/>
          <p:cNvSpPr txBox="1"/>
          <p:nvPr/>
        </p:nvSpPr>
        <p:spPr>
          <a:xfrm>
            <a:off x="126450" y="460375"/>
            <a:ext cx="18035100" cy="19818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9200">
                <a:solidFill>
                  <a:srgbClr val="775935"/>
                </a:solidFill>
                <a:latin typeface="EB Garamond"/>
                <a:ea typeface="EB Garamond"/>
                <a:cs typeface="EB Garamond"/>
                <a:sym typeface="EB Garamond"/>
              </a:rPr>
              <a:t>Ethics of Displaying Human Remains</a:t>
            </a:r>
            <a:endParaRPr sz="9200">
              <a:solidFill>
                <a:srgbClr val="775935"/>
              </a:solidFill>
              <a:latin typeface="EB Garamond"/>
              <a:ea typeface="EB Garamond"/>
              <a:cs typeface="EB Garamond"/>
              <a:sym typeface="EB Garamond"/>
            </a:endParaRPr>
          </a:p>
        </p:txBody>
      </p:sp>
      <p:sp>
        <p:nvSpPr>
          <p:cNvPr id="158" name="Google Shape;158;p10"/>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0" lvl="0" marL="457200" rtl="0" algn="just">
              <a:spcBef>
                <a:spcPts val="0"/>
              </a:spcBef>
              <a:spcAft>
                <a:spcPts val="0"/>
              </a:spcAft>
              <a:buNone/>
            </a:pPr>
            <a:r>
              <a:t/>
            </a:r>
            <a:endParaRPr sz="6000">
              <a:solidFill>
                <a:srgbClr val="775935"/>
              </a:solidFill>
              <a:latin typeface="EB Garamond"/>
              <a:ea typeface="EB Garamond"/>
              <a:cs typeface="EB Garamond"/>
              <a:sym typeface="EB Garamond"/>
            </a:endParaRPr>
          </a:p>
          <a:p>
            <a:pPr indent="0" lvl="0" marL="457200" rtl="0" algn="just">
              <a:spcBef>
                <a:spcPts val="0"/>
              </a:spcBef>
              <a:spcAft>
                <a:spcPts val="0"/>
              </a:spcAft>
              <a:buNone/>
            </a:pPr>
            <a:r>
              <a:rPr lang="en-US" sz="6000">
                <a:solidFill>
                  <a:srgbClr val="846239"/>
                </a:solidFill>
                <a:latin typeface="EB Garamond"/>
                <a:ea typeface="EB Garamond"/>
                <a:cs typeface="EB Garamond"/>
                <a:sym typeface="EB Garamond"/>
              </a:rPr>
              <a:t>Despite the obvious and greatly important ethical aspect of the treatment and display of human remains, legalities regarding the acquisition and display of human remains are often overlooked in the process.</a:t>
            </a:r>
            <a:endParaRPr sz="6000">
              <a:solidFill>
                <a:srgbClr val="846239"/>
              </a:solidFill>
              <a:latin typeface="EB Garamond"/>
              <a:ea typeface="EB Garamond"/>
              <a:cs typeface="EB Garamond"/>
              <a:sym typeface="EB 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162" name="Shape 162"/>
        <p:cNvGrpSpPr/>
        <p:nvPr/>
      </p:nvGrpSpPr>
      <p:grpSpPr>
        <a:xfrm>
          <a:off x="0" y="0"/>
          <a:ext cx="0" cy="0"/>
          <a:chOff x="0" y="0"/>
          <a:chExt cx="0" cy="0"/>
        </a:xfrm>
      </p:grpSpPr>
      <p:pic>
        <p:nvPicPr>
          <p:cNvPr id="163" name="Google Shape;163;p11"/>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164" name="Google Shape;164;p11"/>
          <p:cNvSpPr/>
          <p:nvPr/>
        </p:nvSpPr>
        <p:spPr>
          <a:xfrm>
            <a:off x="5963229" y="4627070"/>
            <a:ext cx="5975711" cy="5375089"/>
          </a:xfrm>
          <a:custGeom>
            <a:rect b="b" l="l" r="r" t="t"/>
            <a:pathLst>
              <a:path extrusionOk="0" h="5375089" w="5975711">
                <a:moveTo>
                  <a:pt x="0" y="0"/>
                </a:moveTo>
                <a:lnTo>
                  <a:pt x="5975711" y="0"/>
                </a:lnTo>
                <a:lnTo>
                  <a:pt x="5975711" y="5375089"/>
                </a:lnTo>
                <a:lnTo>
                  <a:pt x="0" y="5375089"/>
                </a:lnTo>
                <a:lnTo>
                  <a:pt x="0" y="0"/>
                </a:lnTo>
                <a:close/>
              </a:path>
            </a:pathLst>
          </a:custGeom>
          <a:blipFill rotWithShape="1">
            <a:blip r:embed="rId4">
              <a:alphaModFix/>
            </a:blip>
            <a:stretch>
              <a:fillRect b="-11171" l="0" r="0" t="0"/>
            </a:stretch>
          </a:blipFill>
          <a:ln>
            <a:noFill/>
          </a:ln>
        </p:spPr>
      </p:sp>
      <p:grpSp>
        <p:nvGrpSpPr>
          <p:cNvPr id="165" name="Google Shape;165;p11"/>
          <p:cNvGrpSpPr/>
          <p:nvPr/>
        </p:nvGrpSpPr>
        <p:grpSpPr>
          <a:xfrm>
            <a:off x="253194" y="108533"/>
            <a:ext cx="17781612" cy="9925273"/>
            <a:chOff x="0" y="-38100"/>
            <a:chExt cx="4683223" cy="2614064"/>
          </a:xfrm>
        </p:grpSpPr>
        <p:sp>
          <p:nvSpPr>
            <p:cNvPr id="166" name="Google Shape;166;p11"/>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67" name="Google Shape;167;p11"/>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8" name="Google Shape;168;p11"/>
          <p:cNvGrpSpPr/>
          <p:nvPr/>
        </p:nvGrpSpPr>
        <p:grpSpPr>
          <a:xfrm>
            <a:off x="253194" y="1695818"/>
            <a:ext cx="14652800" cy="2601185"/>
            <a:chOff x="0" y="-38100"/>
            <a:chExt cx="3415309" cy="606291"/>
          </a:xfrm>
        </p:grpSpPr>
        <p:sp>
          <p:nvSpPr>
            <p:cNvPr id="169" name="Google Shape;169;p11"/>
            <p:cNvSpPr/>
            <p:nvPr/>
          </p:nvSpPr>
          <p:spPr>
            <a:xfrm>
              <a:off x="0" y="0"/>
              <a:ext cx="3415309" cy="568191"/>
            </a:xfrm>
            <a:custGeom>
              <a:rect b="b" l="l" r="r" t="t"/>
              <a:pathLst>
                <a:path extrusionOk="0" h="568191" w="3415309">
                  <a:moveTo>
                    <a:pt x="0" y="0"/>
                  </a:moveTo>
                  <a:lnTo>
                    <a:pt x="3415309" y="0"/>
                  </a:lnTo>
                  <a:lnTo>
                    <a:pt x="3415309" y="568191"/>
                  </a:lnTo>
                  <a:lnTo>
                    <a:pt x="0" y="568191"/>
                  </a:lnTo>
                  <a:close/>
                </a:path>
              </a:pathLst>
            </a:custGeom>
            <a:solidFill>
              <a:srgbClr val="E5DFCF"/>
            </a:solidFill>
            <a:ln cap="sq" cmpd="sng" w="28575">
              <a:solidFill>
                <a:srgbClr val="775935"/>
              </a:solidFill>
              <a:prstDash val="solid"/>
              <a:miter lim="8000"/>
              <a:headEnd len="sm" w="sm" type="none"/>
              <a:tailEnd len="sm" w="sm" type="none"/>
            </a:ln>
          </p:spPr>
        </p:sp>
        <p:sp>
          <p:nvSpPr>
            <p:cNvPr id="170" name="Google Shape;170;p11"/>
            <p:cNvSpPr txBox="1"/>
            <p:nvPr/>
          </p:nvSpPr>
          <p:spPr>
            <a:xfrm>
              <a:off x="0" y="-38100"/>
              <a:ext cx="3415309" cy="60629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171" name="Google Shape;171;p11"/>
          <p:cNvPicPr preferRelativeResize="0"/>
          <p:nvPr/>
        </p:nvPicPr>
        <p:blipFill rotWithShape="1">
          <a:blip r:embed="rId5">
            <a:alphaModFix/>
          </a:blip>
          <a:srcRect b="17593" l="11429" r="29566" t="0"/>
          <a:stretch/>
        </p:blipFill>
        <p:spPr>
          <a:xfrm>
            <a:off x="7542802" y="282492"/>
            <a:ext cx="10460117" cy="9751314"/>
          </a:xfrm>
          <a:prstGeom prst="rect">
            <a:avLst/>
          </a:prstGeom>
          <a:noFill/>
          <a:ln>
            <a:noFill/>
          </a:ln>
        </p:spPr>
      </p:pic>
      <p:sp>
        <p:nvSpPr>
          <p:cNvPr id="172" name="Google Shape;172;p11"/>
          <p:cNvSpPr txBox="1"/>
          <p:nvPr/>
        </p:nvSpPr>
        <p:spPr>
          <a:xfrm>
            <a:off x="0" y="4627075"/>
            <a:ext cx="8539200" cy="26229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7100">
                <a:solidFill>
                  <a:srgbClr val="846239"/>
                </a:solidFill>
                <a:latin typeface="EB Garamond"/>
                <a:ea typeface="EB Garamond"/>
                <a:cs typeface="EB Garamond"/>
                <a:sym typeface="EB Garamond"/>
              </a:rPr>
              <a:t>Practices in Treating Human Remains</a:t>
            </a:r>
            <a:endParaRPr sz="7100">
              <a:solidFill>
                <a:srgbClr val="846239"/>
              </a:solidFill>
            </a:endParaRPr>
          </a:p>
        </p:txBody>
      </p:sp>
      <p:sp>
        <p:nvSpPr>
          <p:cNvPr id="173" name="Google Shape;173;p11"/>
          <p:cNvSpPr txBox="1"/>
          <p:nvPr/>
        </p:nvSpPr>
        <p:spPr>
          <a:xfrm>
            <a:off x="1129487" y="1803532"/>
            <a:ext cx="9981600" cy="2517000"/>
          </a:xfrm>
          <a:prstGeom prst="rect">
            <a:avLst/>
          </a:prstGeom>
          <a:noFill/>
          <a:ln>
            <a:noFill/>
          </a:ln>
        </p:spPr>
        <p:txBody>
          <a:bodyPr anchorCtr="0" anchor="t" bIns="0" lIns="0" spcFirstLastPara="1" rIns="0" wrap="square" tIns="0">
            <a:spAutoFit/>
          </a:bodyPr>
          <a:lstStyle/>
          <a:p>
            <a:pPr indent="0" lvl="0" marL="0" marR="0" rtl="0" algn="l">
              <a:lnSpc>
                <a:spcPct val="140001"/>
              </a:lnSpc>
              <a:spcBef>
                <a:spcPts val="0"/>
              </a:spcBef>
              <a:spcAft>
                <a:spcPts val="0"/>
              </a:spcAft>
              <a:buNone/>
            </a:pPr>
            <a:r>
              <a:rPr lang="en-US" sz="16352">
                <a:solidFill>
                  <a:srgbClr val="775935"/>
                </a:solidFill>
                <a:latin typeface="EB Garamond"/>
                <a:ea typeface="EB Garamond"/>
                <a:cs typeface="EB Garamond"/>
                <a:sym typeface="EB Garamond"/>
              </a:rPr>
              <a:t>Part One: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177" name="Shape 177"/>
        <p:cNvGrpSpPr/>
        <p:nvPr/>
      </p:nvGrpSpPr>
      <p:grpSpPr>
        <a:xfrm>
          <a:off x="0" y="0"/>
          <a:ext cx="0" cy="0"/>
          <a:chOff x="0" y="0"/>
          <a:chExt cx="0" cy="0"/>
        </a:xfrm>
      </p:grpSpPr>
      <p:pic>
        <p:nvPicPr>
          <p:cNvPr id="178" name="Google Shape;178;p12"/>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179" name="Google Shape;179;p12"/>
          <p:cNvGrpSpPr/>
          <p:nvPr/>
        </p:nvGrpSpPr>
        <p:grpSpPr>
          <a:xfrm>
            <a:off x="253194" y="108533"/>
            <a:ext cx="17781612" cy="9925273"/>
            <a:chOff x="0" y="-38100"/>
            <a:chExt cx="4683223" cy="2614064"/>
          </a:xfrm>
        </p:grpSpPr>
        <p:sp>
          <p:nvSpPr>
            <p:cNvPr id="180" name="Google Shape;180;p12"/>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81" name="Google Shape;181;p12"/>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2" name="Google Shape;182;p12"/>
          <p:cNvSpPr txBox="1"/>
          <p:nvPr/>
        </p:nvSpPr>
        <p:spPr>
          <a:xfrm>
            <a:off x="1028700" y="527963"/>
            <a:ext cx="16230600" cy="16218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10536">
                <a:solidFill>
                  <a:srgbClr val="775935"/>
                </a:solidFill>
                <a:latin typeface="EB Garamond"/>
                <a:ea typeface="EB Garamond"/>
                <a:cs typeface="EB Garamond"/>
                <a:sym typeface="EB Garamond"/>
              </a:rPr>
              <a:t>Human Remains</a:t>
            </a:r>
            <a:endParaRPr/>
          </a:p>
        </p:txBody>
      </p:sp>
      <p:sp>
        <p:nvSpPr>
          <p:cNvPr id="183" name="Google Shape;183;p12"/>
          <p:cNvSpPr txBox="1"/>
          <p:nvPr/>
        </p:nvSpPr>
        <p:spPr>
          <a:xfrm>
            <a:off x="849825" y="2442175"/>
            <a:ext cx="167466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The definition of human remains </a:t>
            </a:r>
            <a:r>
              <a:rPr lang="en-US" sz="4800">
                <a:solidFill>
                  <a:srgbClr val="846239"/>
                </a:solidFill>
                <a:latin typeface="EB Garamond"/>
                <a:ea typeface="EB Garamond"/>
                <a:cs typeface="EB Garamond"/>
                <a:sym typeface="EB Garamond"/>
              </a:rPr>
              <a:t>changes between pieces of legislation and determines the way they are treated.</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It is up to museums to determine the policies they enact and follow.</a:t>
            </a:r>
            <a:endParaRPr sz="4800">
              <a:solidFill>
                <a:srgbClr val="846239"/>
              </a:solidFill>
              <a:latin typeface="EB Garamond"/>
              <a:ea typeface="EB Garamond"/>
              <a:cs typeface="EB Garamond"/>
              <a:sym typeface="EB Garamond"/>
            </a:endParaRPr>
          </a:p>
          <a:p>
            <a:pPr indent="-533400" lvl="2" marL="13716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The widely accepted definition of human remains is anything from a once-living person, including osteological material, soft tissue, and sometimes hair and nails.</a:t>
            </a:r>
            <a:endParaRPr sz="4800">
              <a:solidFill>
                <a:srgbClr val="846239"/>
              </a:solidFill>
              <a:latin typeface="EB Garamond"/>
              <a:ea typeface="EB Garamond"/>
              <a:cs typeface="EB Garamond"/>
              <a:sym typeface="EB Garamond"/>
            </a:endParaRPr>
          </a:p>
          <a:p>
            <a:pPr indent="-533400" lvl="3" marL="18288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Some legislation will have more specifics in wording about what constitutes human remains and how they are therefore protected</a:t>
            </a:r>
            <a:r>
              <a:rPr lang="en-US" sz="4800">
                <a:solidFill>
                  <a:srgbClr val="846239"/>
                </a:solidFill>
                <a:latin typeface="EB Garamond"/>
                <a:ea typeface="EB Garamond"/>
                <a:cs typeface="EB Garamond"/>
                <a:sym typeface="EB Garamond"/>
              </a:rPr>
              <a:t>.</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187" name="Shape 187"/>
        <p:cNvGrpSpPr/>
        <p:nvPr/>
      </p:nvGrpSpPr>
      <p:grpSpPr>
        <a:xfrm>
          <a:off x="0" y="0"/>
          <a:ext cx="0" cy="0"/>
          <a:chOff x="0" y="0"/>
          <a:chExt cx="0" cy="0"/>
        </a:xfrm>
      </p:grpSpPr>
      <p:pic>
        <p:nvPicPr>
          <p:cNvPr id="188" name="Google Shape;188;p13"/>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189" name="Google Shape;189;p13"/>
          <p:cNvGrpSpPr/>
          <p:nvPr/>
        </p:nvGrpSpPr>
        <p:grpSpPr>
          <a:xfrm>
            <a:off x="253194" y="108532"/>
            <a:ext cx="17782022" cy="9925856"/>
            <a:chOff x="0" y="-38100"/>
            <a:chExt cx="4683300" cy="2614200"/>
          </a:xfrm>
        </p:grpSpPr>
        <p:sp>
          <p:nvSpPr>
            <p:cNvPr id="190" name="Google Shape;190;p13"/>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191" name="Google Shape;191;p13"/>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92" name="Google Shape;192;p13"/>
          <p:cNvGrpSpPr/>
          <p:nvPr/>
        </p:nvGrpSpPr>
        <p:grpSpPr>
          <a:xfrm>
            <a:off x="253194" y="4316776"/>
            <a:ext cx="17782022" cy="1405928"/>
            <a:chOff x="0" y="-38100"/>
            <a:chExt cx="4683300" cy="370283"/>
          </a:xfrm>
        </p:grpSpPr>
        <p:sp>
          <p:nvSpPr>
            <p:cNvPr id="193" name="Google Shape;193;p13"/>
            <p:cNvSpPr/>
            <p:nvPr/>
          </p:nvSpPr>
          <p:spPr>
            <a:xfrm>
              <a:off x="0" y="0"/>
              <a:ext cx="4683223" cy="332183"/>
            </a:xfrm>
            <a:custGeom>
              <a:rect b="b" l="l" r="r" t="t"/>
              <a:pathLst>
                <a:path extrusionOk="0" h="332183" w="4683223">
                  <a:moveTo>
                    <a:pt x="0" y="0"/>
                  </a:moveTo>
                  <a:lnTo>
                    <a:pt x="4683223" y="0"/>
                  </a:lnTo>
                  <a:lnTo>
                    <a:pt x="4683223" y="332183"/>
                  </a:lnTo>
                  <a:lnTo>
                    <a:pt x="0" y="332183"/>
                  </a:lnTo>
                  <a:close/>
                </a:path>
              </a:pathLst>
            </a:custGeom>
            <a:solidFill>
              <a:srgbClr val="E5DFCF"/>
            </a:solidFill>
            <a:ln cap="sq" cmpd="sng" w="28575">
              <a:solidFill>
                <a:srgbClr val="775935"/>
              </a:solidFill>
              <a:prstDash val="solid"/>
              <a:miter lim="8000"/>
              <a:headEnd len="sm" w="sm" type="none"/>
              <a:tailEnd len="sm" w="sm" type="none"/>
            </a:ln>
          </p:spPr>
        </p:sp>
        <p:sp>
          <p:nvSpPr>
            <p:cNvPr id="194" name="Google Shape;194;p13"/>
            <p:cNvSpPr txBox="1"/>
            <p:nvPr/>
          </p:nvSpPr>
          <p:spPr>
            <a:xfrm>
              <a:off x="0" y="-38100"/>
              <a:ext cx="4683300" cy="370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5" name="Google Shape;195;p13"/>
          <p:cNvSpPr txBox="1"/>
          <p:nvPr/>
        </p:nvSpPr>
        <p:spPr>
          <a:xfrm>
            <a:off x="1768026" y="527963"/>
            <a:ext cx="14751900" cy="2525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6836">
                <a:solidFill>
                  <a:srgbClr val="775935"/>
                </a:solidFill>
                <a:latin typeface="EB Garamond"/>
                <a:ea typeface="EB Garamond"/>
                <a:cs typeface="EB Garamond"/>
                <a:sym typeface="EB Garamond"/>
              </a:rPr>
              <a:t>Rough Timeline of Human Remains Display</a:t>
            </a:r>
            <a:endParaRPr sz="500"/>
          </a:p>
        </p:txBody>
      </p:sp>
      <p:sp>
        <p:nvSpPr>
          <p:cNvPr id="196" name="Google Shape;196;p13"/>
          <p:cNvSpPr txBox="1"/>
          <p:nvPr/>
        </p:nvSpPr>
        <p:spPr>
          <a:xfrm>
            <a:off x="1105438" y="3129967"/>
            <a:ext cx="2655900" cy="2154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t/>
            </a:r>
            <a:endParaRPr/>
          </a:p>
        </p:txBody>
      </p:sp>
      <p:sp>
        <p:nvSpPr>
          <p:cNvPr id="197" name="Google Shape;197;p13"/>
          <p:cNvSpPr txBox="1"/>
          <p:nvPr/>
        </p:nvSpPr>
        <p:spPr>
          <a:xfrm>
            <a:off x="5811883" y="3383167"/>
            <a:ext cx="2229300" cy="4155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2699">
                <a:solidFill>
                  <a:srgbClr val="775935"/>
                </a:solidFill>
                <a:latin typeface="EB Garamond SemiBold"/>
                <a:ea typeface="EB Garamond SemiBold"/>
                <a:cs typeface="EB Garamond SemiBold"/>
                <a:sym typeface="EB Garamond SemiBold"/>
              </a:rPr>
              <a:t>1970</a:t>
            </a:r>
            <a:endParaRPr/>
          </a:p>
        </p:txBody>
      </p:sp>
      <p:sp>
        <p:nvSpPr>
          <p:cNvPr id="198" name="Google Shape;198;p13"/>
          <p:cNvSpPr txBox="1"/>
          <p:nvPr/>
        </p:nvSpPr>
        <p:spPr>
          <a:xfrm>
            <a:off x="10407003" y="3383167"/>
            <a:ext cx="2350500" cy="4155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2699">
                <a:solidFill>
                  <a:srgbClr val="775935"/>
                </a:solidFill>
                <a:latin typeface="EB Garamond SemiBold"/>
                <a:ea typeface="EB Garamond SemiBold"/>
                <a:cs typeface="EB Garamond SemiBold"/>
                <a:sym typeface="EB Garamond SemiBold"/>
              </a:rPr>
              <a:t>1990</a:t>
            </a:r>
            <a:endParaRPr/>
          </a:p>
        </p:txBody>
      </p:sp>
      <p:sp>
        <p:nvSpPr>
          <p:cNvPr id="199" name="Google Shape;199;p13"/>
          <p:cNvSpPr txBox="1"/>
          <p:nvPr/>
        </p:nvSpPr>
        <p:spPr>
          <a:xfrm>
            <a:off x="14763476" y="3383167"/>
            <a:ext cx="2174100" cy="4155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2699">
                <a:solidFill>
                  <a:srgbClr val="775935"/>
                </a:solidFill>
                <a:latin typeface="EB Garamond SemiBold"/>
                <a:ea typeface="EB Garamond SemiBold"/>
                <a:cs typeface="EB Garamond SemiBold"/>
                <a:sym typeface="EB Garamond SemiBold"/>
              </a:rPr>
              <a:t>Today</a:t>
            </a:r>
            <a:endParaRPr/>
          </a:p>
        </p:txBody>
      </p:sp>
      <p:sp>
        <p:nvSpPr>
          <p:cNvPr id="200" name="Google Shape;200;p13"/>
          <p:cNvSpPr txBox="1"/>
          <p:nvPr/>
        </p:nvSpPr>
        <p:spPr>
          <a:xfrm>
            <a:off x="1350413" y="4767582"/>
            <a:ext cx="2226900" cy="7632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2199">
                <a:solidFill>
                  <a:srgbClr val="775935"/>
                </a:solidFill>
                <a:latin typeface="Cabin"/>
                <a:ea typeface="Cabin"/>
                <a:cs typeface="Cabin"/>
                <a:sym typeface="Cabin"/>
              </a:rPr>
              <a:t>Collection of Remains</a:t>
            </a:r>
            <a:endParaRPr/>
          </a:p>
        </p:txBody>
      </p:sp>
      <p:sp>
        <p:nvSpPr>
          <p:cNvPr id="201" name="Google Shape;201;p13"/>
          <p:cNvSpPr txBox="1"/>
          <p:nvPr/>
        </p:nvSpPr>
        <p:spPr>
          <a:xfrm>
            <a:off x="5552908" y="4767582"/>
            <a:ext cx="2909100" cy="7632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2199">
                <a:solidFill>
                  <a:srgbClr val="775935"/>
                </a:solidFill>
                <a:latin typeface="Cabin"/>
                <a:ea typeface="Cabin"/>
                <a:cs typeface="Cabin"/>
                <a:sym typeface="Cabin"/>
              </a:rPr>
              <a:t>UNESCO Convention</a:t>
            </a:r>
            <a:endParaRPr/>
          </a:p>
        </p:txBody>
      </p:sp>
      <p:sp>
        <p:nvSpPr>
          <p:cNvPr id="202" name="Google Shape;202;p13"/>
          <p:cNvSpPr txBox="1"/>
          <p:nvPr/>
        </p:nvSpPr>
        <p:spPr>
          <a:xfrm>
            <a:off x="10437483" y="4767582"/>
            <a:ext cx="2350500" cy="7632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2199">
                <a:solidFill>
                  <a:srgbClr val="775935"/>
                </a:solidFill>
                <a:latin typeface="Cabin"/>
                <a:ea typeface="Cabin"/>
                <a:cs typeface="Cabin"/>
                <a:sym typeface="Cabin"/>
              </a:rPr>
              <a:t>NAGPRA Passed</a:t>
            </a:r>
            <a:endParaRPr/>
          </a:p>
        </p:txBody>
      </p:sp>
      <p:sp>
        <p:nvSpPr>
          <p:cNvPr id="203" name="Google Shape;203;p13"/>
          <p:cNvSpPr txBox="1"/>
          <p:nvPr/>
        </p:nvSpPr>
        <p:spPr>
          <a:xfrm>
            <a:off x="14763506" y="4767582"/>
            <a:ext cx="2174100" cy="7632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2199">
                <a:solidFill>
                  <a:srgbClr val="775935"/>
                </a:solidFill>
                <a:latin typeface="Cabin"/>
                <a:ea typeface="Cabin"/>
                <a:cs typeface="Cabin"/>
                <a:sym typeface="Cabin"/>
              </a:rPr>
              <a:t>Changing Attitudes</a:t>
            </a:r>
            <a:endParaRPr/>
          </a:p>
        </p:txBody>
      </p:sp>
      <p:sp>
        <p:nvSpPr>
          <p:cNvPr id="204" name="Google Shape;204;p13"/>
          <p:cNvSpPr txBox="1"/>
          <p:nvPr/>
        </p:nvSpPr>
        <p:spPr>
          <a:xfrm>
            <a:off x="923349" y="6115625"/>
            <a:ext cx="3314400" cy="2619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1" lang="en-US" sz="2300">
                <a:solidFill>
                  <a:srgbClr val="846239"/>
                </a:solidFill>
                <a:latin typeface="Abhaya Libre"/>
                <a:ea typeface="Abhaya Libre"/>
                <a:cs typeface="Abhaya Libre"/>
                <a:sym typeface="Abhaya Libre"/>
              </a:rPr>
              <a:t>Human remains were collected by the wealthy as a status symbol until attitudes began to change in the 20th Century</a:t>
            </a:r>
            <a:endParaRPr b="1" sz="2300">
              <a:solidFill>
                <a:srgbClr val="846239"/>
              </a:solidFill>
              <a:latin typeface="Abhaya Libre"/>
              <a:ea typeface="Abhaya Libre"/>
              <a:cs typeface="Abhaya Libre"/>
              <a:sym typeface="Abhaya Libre"/>
            </a:endParaRPr>
          </a:p>
        </p:txBody>
      </p:sp>
      <p:sp>
        <p:nvSpPr>
          <p:cNvPr id="205" name="Google Shape;205;p13"/>
          <p:cNvSpPr txBox="1"/>
          <p:nvPr/>
        </p:nvSpPr>
        <p:spPr>
          <a:xfrm>
            <a:off x="5466892" y="6115619"/>
            <a:ext cx="3081000" cy="2619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1" lang="en-US" sz="2300">
                <a:solidFill>
                  <a:srgbClr val="846239"/>
                </a:solidFill>
                <a:latin typeface="Abhaya Libre"/>
                <a:ea typeface="Abhaya Libre"/>
                <a:cs typeface="Abhaya Libre"/>
                <a:sym typeface="Abhaya Libre"/>
              </a:rPr>
              <a:t>The first piece of legislation to protect human remains and other pieces of cultural significance</a:t>
            </a:r>
            <a:endParaRPr b="1" sz="2300">
              <a:solidFill>
                <a:srgbClr val="846239"/>
              </a:solidFill>
              <a:latin typeface="Abhaya Libre"/>
              <a:ea typeface="Abhaya Libre"/>
              <a:cs typeface="Abhaya Libre"/>
              <a:sym typeface="Abhaya Libre"/>
            </a:endParaRPr>
          </a:p>
        </p:txBody>
      </p:sp>
      <p:sp>
        <p:nvSpPr>
          <p:cNvPr id="206" name="Google Shape;206;p13"/>
          <p:cNvSpPr txBox="1"/>
          <p:nvPr/>
        </p:nvSpPr>
        <p:spPr>
          <a:xfrm>
            <a:off x="10072191" y="6115619"/>
            <a:ext cx="3081000" cy="2619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1" lang="en-US" sz="2300">
                <a:solidFill>
                  <a:srgbClr val="846239"/>
                </a:solidFill>
                <a:latin typeface="Abhaya Libre"/>
                <a:ea typeface="Abhaya Libre"/>
                <a:cs typeface="Abhaya Libre"/>
                <a:sym typeface="Abhaya Libre"/>
              </a:rPr>
              <a:t>The most well known piece of legislation protecting the rights of indigenous remains in the United States</a:t>
            </a:r>
            <a:endParaRPr b="1" sz="2300">
              <a:solidFill>
                <a:srgbClr val="846239"/>
              </a:solidFill>
              <a:latin typeface="Abhaya Libre"/>
              <a:ea typeface="Abhaya Libre"/>
              <a:cs typeface="Abhaya Libre"/>
              <a:sym typeface="Abhaya Libre"/>
            </a:endParaRPr>
          </a:p>
        </p:txBody>
      </p:sp>
      <p:sp>
        <p:nvSpPr>
          <p:cNvPr id="207" name="Google Shape;207;p13"/>
          <p:cNvSpPr txBox="1"/>
          <p:nvPr/>
        </p:nvSpPr>
        <p:spPr>
          <a:xfrm>
            <a:off x="14310033" y="6115619"/>
            <a:ext cx="3081000" cy="37527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1" lang="en-US" sz="2300">
                <a:solidFill>
                  <a:srgbClr val="846239"/>
                </a:solidFill>
                <a:latin typeface="Abhaya Libre"/>
                <a:ea typeface="Abhaya Libre"/>
                <a:cs typeface="Abhaya Libre"/>
                <a:sym typeface="Abhaya Libre"/>
              </a:rPr>
              <a:t>Museums have been </a:t>
            </a:r>
            <a:r>
              <a:rPr b="1" lang="en-US" sz="2300">
                <a:solidFill>
                  <a:srgbClr val="846239"/>
                </a:solidFill>
                <a:latin typeface="Abhaya Libre"/>
                <a:ea typeface="Abhaya Libre"/>
                <a:cs typeface="Abhaya Libre"/>
                <a:sym typeface="Abhaya Libre"/>
              </a:rPr>
              <a:t>reconsidering</a:t>
            </a:r>
            <a:r>
              <a:rPr b="1" lang="en-US" sz="2300">
                <a:solidFill>
                  <a:srgbClr val="846239"/>
                </a:solidFill>
                <a:latin typeface="Abhaya Libre"/>
                <a:ea typeface="Abhaya Libre"/>
                <a:cs typeface="Abhaya Libre"/>
                <a:sym typeface="Abhaya Libre"/>
              </a:rPr>
              <a:t> many of their displays and creating policies to protect themselves and the remains in their collections. </a:t>
            </a:r>
            <a:endParaRPr b="1" sz="2300">
              <a:solidFill>
                <a:srgbClr val="846239"/>
              </a:solidFill>
              <a:latin typeface="Abhaya Libre"/>
              <a:ea typeface="Abhaya Libre"/>
              <a:cs typeface="Abhaya Libre"/>
              <a:sym typeface="Abhaya Libre"/>
            </a:endParaRPr>
          </a:p>
        </p:txBody>
      </p:sp>
      <p:grpSp>
        <p:nvGrpSpPr>
          <p:cNvPr id="208" name="Google Shape;208;p13"/>
          <p:cNvGrpSpPr/>
          <p:nvPr/>
        </p:nvGrpSpPr>
        <p:grpSpPr>
          <a:xfrm>
            <a:off x="2244090" y="4241657"/>
            <a:ext cx="439562" cy="439562"/>
            <a:chOff x="0" y="0"/>
            <a:chExt cx="812800" cy="812800"/>
          </a:xfrm>
        </p:grpSpPr>
        <p:sp>
          <p:nvSpPr>
            <p:cNvPr id="209" name="Google Shape;209;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3"/>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1" name="Google Shape;211;p13"/>
          <p:cNvGrpSpPr/>
          <p:nvPr/>
        </p:nvGrpSpPr>
        <p:grpSpPr>
          <a:xfrm>
            <a:off x="6787625" y="4241657"/>
            <a:ext cx="439562" cy="439562"/>
            <a:chOff x="0" y="0"/>
            <a:chExt cx="812800" cy="812800"/>
          </a:xfrm>
        </p:grpSpPr>
        <p:sp>
          <p:nvSpPr>
            <p:cNvPr id="212" name="Google Shape;212;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3"/>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4" name="Google Shape;214;p13"/>
          <p:cNvGrpSpPr/>
          <p:nvPr/>
        </p:nvGrpSpPr>
        <p:grpSpPr>
          <a:xfrm>
            <a:off x="11362444" y="4241657"/>
            <a:ext cx="439562" cy="439562"/>
            <a:chOff x="0" y="0"/>
            <a:chExt cx="812800" cy="812800"/>
          </a:xfrm>
        </p:grpSpPr>
        <p:sp>
          <p:nvSpPr>
            <p:cNvPr id="215" name="Google Shape;215;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3"/>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7" name="Google Shape;217;p13"/>
          <p:cNvGrpSpPr/>
          <p:nvPr/>
        </p:nvGrpSpPr>
        <p:grpSpPr>
          <a:xfrm>
            <a:off x="15630766" y="4241657"/>
            <a:ext cx="439562" cy="439562"/>
            <a:chOff x="0" y="0"/>
            <a:chExt cx="812800" cy="812800"/>
          </a:xfrm>
        </p:grpSpPr>
        <p:sp>
          <p:nvSpPr>
            <p:cNvPr id="218" name="Google Shape;218;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5DFCF"/>
            </a:solidFill>
            <a:ln cap="sq" cmpd="sng" w="28575">
              <a:solidFill>
                <a:srgbClr val="775935"/>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3"/>
            <p:cNvSpPr txBox="1"/>
            <p:nvPr/>
          </p:nvSpPr>
          <p:spPr>
            <a:xfrm>
              <a:off x="76200" y="38100"/>
              <a:ext cx="660300" cy="6984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0" name="Google Shape;220;p13"/>
          <p:cNvSpPr txBox="1"/>
          <p:nvPr/>
        </p:nvSpPr>
        <p:spPr>
          <a:xfrm>
            <a:off x="1216758" y="3129967"/>
            <a:ext cx="2229300" cy="997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2699">
                <a:solidFill>
                  <a:srgbClr val="775935"/>
                </a:solidFill>
                <a:latin typeface="EB Garamond SemiBold"/>
                <a:ea typeface="EB Garamond SemiBold"/>
                <a:cs typeface="EB Garamond SemiBold"/>
                <a:sym typeface="EB Garamond SemiBold"/>
              </a:rPr>
              <a:t>16th Century-</a:t>
            </a:r>
            <a:endParaRPr b="1" sz="2699">
              <a:solidFill>
                <a:srgbClr val="775935"/>
              </a:solidFill>
              <a:latin typeface="EB Garamond SemiBold"/>
              <a:ea typeface="EB Garamond SemiBold"/>
              <a:cs typeface="EB Garamond SemiBold"/>
              <a:sym typeface="EB Garamond SemiBold"/>
            </a:endParaRPr>
          </a:p>
          <a:p>
            <a:pPr indent="0" lvl="0" marL="0" marR="0" rtl="0" algn="ctr">
              <a:lnSpc>
                <a:spcPct val="140014"/>
              </a:lnSpc>
              <a:spcBef>
                <a:spcPts val="0"/>
              </a:spcBef>
              <a:spcAft>
                <a:spcPts val="0"/>
              </a:spcAft>
              <a:buNone/>
            </a:pPr>
            <a:r>
              <a:rPr b="1" lang="en-US" sz="2699">
                <a:solidFill>
                  <a:srgbClr val="775935"/>
                </a:solidFill>
                <a:latin typeface="EB Garamond SemiBold"/>
                <a:ea typeface="EB Garamond SemiBold"/>
                <a:cs typeface="EB Garamond SemiBold"/>
                <a:sym typeface="EB Garamond SemiBold"/>
              </a:rPr>
              <a:t>20th Century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24" name="Shape 224"/>
        <p:cNvGrpSpPr/>
        <p:nvPr/>
      </p:nvGrpSpPr>
      <p:grpSpPr>
        <a:xfrm>
          <a:off x="0" y="0"/>
          <a:ext cx="0" cy="0"/>
          <a:chOff x="0" y="0"/>
          <a:chExt cx="0" cy="0"/>
        </a:xfrm>
      </p:grpSpPr>
      <p:pic>
        <p:nvPicPr>
          <p:cNvPr id="225" name="Google Shape;225;p14"/>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226" name="Google Shape;226;p14"/>
          <p:cNvGrpSpPr/>
          <p:nvPr/>
        </p:nvGrpSpPr>
        <p:grpSpPr>
          <a:xfrm>
            <a:off x="253194" y="108532"/>
            <a:ext cx="17782022" cy="9925856"/>
            <a:chOff x="0" y="-38100"/>
            <a:chExt cx="4683300" cy="2614200"/>
          </a:xfrm>
        </p:grpSpPr>
        <p:sp>
          <p:nvSpPr>
            <p:cNvPr id="227" name="Google Shape;227;p14"/>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28" name="Google Shape;228;p14"/>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9" name="Google Shape;229;p14"/>
          <p:cNvSpPr txBox="1"/>
          <p:nvPr/>
        </p:nvSpPr>
        <p:spPr>
          <a:xfrm>
            <a:off x="253200" y="527975"/>
            <a:ext cx="17781900" cy="11907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7736">
                <a:solidFill>
                  <a:srgbClr val="775935"/>
                </a:solidFill>
                <a:latin typeface="EB Garamond"/>
                <a:ea typeface="EB Garamond"/>
                <a:cs typeface="EB Garamond"/>
                <a:sym typeface="EB Garamond"/>
              </a:rPr>
              <a:t>The Laws of </a:t>
            </a:r>
            <a:r>
              <a:rPr lang="en-US" sz="7736">
                <a:solidFill>
                  <a:srgbClr val="775935"/>
                </a:solidFill>
                <a:latin typeface="EB Garamond"/>
                <a:ea typeface="EB Garamond"/>
                <a:cs typeface="EB Garamond"/>
                <a:sym typeface="EB Garamond"/>
              </a:rPr>
              <a:t>Displaying Human Remains</a:t>
            </a:r>
            <a:endParaRPr sz="600"/>
          </a:p>
        </p:txBody>
      </p:sp>
      <p:sp>
        <p:nvSpPr>
          <p:cNvPr id="230" name="Google Shape;230;p14"/>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Museums have policies they will follow regarding the display, storage and repatriation of the remains within their specific collections.</a:t>
            </a:r>
            <a:endParaRPr sz="4800">
              <a:solidFill>
                <a:srgbClr val="846239"/>
              </a:solidFill>
              <a:latin typeface="EB Garamond"/>
              <a:ea typeface="EB Garamond"/>
              <a:cs typeface="EB Garamond"/>
              <a:sym typeface="EB Garamond"/>
            </a:endParaRPr>
          </a:p>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Several laws have been put in place across the world to protect human remains but there is no universal approach to caring for the remains.</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It is left up to specific countries and institutions to determine what is best in their legislation</a:t>
            </a:r>
            <a:r>
              <a:rPr lang="en-US" sz="4800">
                <a:solidFill>
                  <a:srgbClr val="846239"/>
                </a:solidFill>
                <a:latin typeface="EB Garamond"/>
                <a:ea typeface="EB Garamond"/>
                <a:cs typeface="EB Garamond"/>
                <a:sym typeface="EB Garamond"/>
              </a:rPr>
              <a:t>.</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34" name="Shape 234"/>
        <p:cNvGrpSpPr/>
        <p:nvPr/>
      </p:nvGrpSpPr>
      <p:grpSpPr>
        <a:xfrm>
          <a:off x="0" y="0"/>
          <a:ext cx="0" cy="0"/>
          <a:chOff x="0" y="0"/>
          <a:chExt cx="0" cy="0"/>
        </a:xfrm>
      </p:grpSpPr>
      <p:pic>
        <p:nvPicPr>
          <p:cNvPr id="235" name="Google Shape;235;p15"/>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236" name="Google Shape;236;p15"/>
          <p:cNvSpPr/>
          <p:nvPr/>
        </p:nvSpPr>
        <p:spPr>
          <a:xfrm>
            <a:off x="7422862" y="5836088"/>
            <a:ext cx="7315200" cy="3672408"/>
          </a:xfrm>
          <a:custGeom>
            <a:rect b="b" l="l" r="r" t="t"/>
            <a:pathLst>
              <a:path extrusionOk="0" h="3672408" w="7315200">
                <a:moveTo>
                  <a:pt x="0" y="0"/>
                </a:moveTo>
                <a:lnTo>
                  <a:pt x="7315200" y="0"/>
                </a:lnTo>
                <a:lnTo>
                  <a:pt x="7315200" y="3672408"/>
                </a:lnTo>
                <a:lnTo>
                  <a:pt x="0" y="3672408"/>
                </a:lnTo>
                <a:lnTo>
                  <a:pt x="0" y="0"/>
                </a:lnTo>
                <a:close/>
              </a:path>
            </a:pathLst>
          </a:custGeom>
          <a:blipFill rotWithShape="1">
            <a:blip r:embed="rId4">
              <a:alphaModFix/>
            </a:blip>
            <a:stretch>
              <a:fillRect b="0" l="0" r="0" t="0"/>
            </a:stretch>
          </a:blipFill>
          <a:ln>
            <a:noFill/>
          </a:ln>
        </p:spPr>
      </p:sp>
      <p:grpSp>
        <p:nvGrpSpPr>
          <p:cNvPr id="237" name="Google Shape;237;p15"/>
          <p:cNvGrpSpPr/>
          <p:nvPr/>
        </p:nvGrpSpPr>
        <p:grpSpPr>
          <a:xfrm>
            <a:off x="253194" y="108533"/>
            <a:ext cx="17781612" cy="9925273"/>
            <a:chOff x="0" y="-38100"/>
            <a:chExt cx="4683223" cy="2614064"/>
          </a:xfrm>
        </p:grpSpPr>
        <p:sp>
          <p:nvSpPr>
            <p:cNvPr id="238" name="Google Shape;238;p15"/>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39" name="Google Shape;239;p15"/>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0" name="Google Shape;240;p15"/>
          <p:cNvGrpSpPr/>
          <p:nvPr/>
        </p:nvGrpSpPr>
        <p:grpSpPr>
          <a:xfrm>
            <a:off x="253194" y="1695818"/>
            <a:ext cx="13028827" cy="2601185"/>
            <a:chOff x="0" y="-38100"/>
            <a:chExt cx="3036789" cy="606291"/>
          </a:xfrm>
        </p:grpSpPr>
        <p:sp>
          <p:nvSpPr>
            <p:cNvPr id="241" name="Google Shape;241;p15"/>
            <p:cNvSpPr/>
            <p:nvPr/>
          </p:nvSpPr>
          <p:spPr>
            <a:xfrm>
              <a:off x="0" y="0"/>
              <a:ext cx="3036789" cy="568191"/>
            </a:xfrm>
            <a:custGeom>
              <a:rect b="b" l="l" r="r" t="t"/>
              <a:pathLst>
                <a:path extrusionOk="0" h="568191" w="3036789">
                  <a:moveTo>
                    <a:pt x="0" y="0"/>
                  </a:moveTo>
                  <a:lnTo>
                    <a:pt x="3036789" y="0"/>
                  </a:lnTo>
                  <a:lnTo>
                    <a:pt x="3036789" y="568191"/>
                  </a:lnTo>
                  <a:lnTo>
                    <a:pt x="0" y="568191"/>
                  </a:lnTo>
                  <a:close/>
                </a:path>
              </a:pathLst>
            </a:custGeom>
            <a:solidFill>
              <a:srgbClr val="E5DFCF"/>
            </a:solidFill>
            <a:ln cap="sq" cmpd="sng" w="28575">
              <a:solidFill>
                <a:srgbClr val="775935"/>
              </a:solidFill>
              <a:prstDash val="solid"/>
              <a:miter lim="8000"/>
              <a:headEnd len="sm" w="sm" type="none"/>
              <a:tailEnd len="sm" w="sm" type="none"/>
            </a:ln>
          </p:spPr>
        </p:sp>
        <p:sp>
          <p:nvSpPr>
            <p:cNvPr id="242" name="Google Shape;242;p15"/>
            <p:cNvSpPr txBox="1"/>
            <p:nvPr/>
          </p:nvSpPr>
          <p:spPr>
            <a:xfrm>
              <a:off x="0" y="-38100"/>
              <a:ext cx="3036789" cy="60629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3" name="Google Shape;243;p15"/>
          <p:cNvSpPr/>
          <p:nvPr/>
        </p:nvSpPr>
        <p:spPr>
          <a:xfrm flipH="1">
            <a:off x="10300881" y="253194"/>
            <a:ext cx="7120535" cy="9780612"/>
          </a:xfrm>
          <a:custGeom>
            <a:rect b="b" l="l" r="r" t="t"/>
            <a:pathLst>
              <a:path extrusionOk="0" h="9780612" w="7120535">
                <a:moveTo>
                  <a:pt x="7120535" y="0"/>
                </a:moveTo>
                <a:lnTo>
                  <a:pt x="0" y="0"/>
                </a:lnTo>
                <a:lnTo>
                  <a:pt x="0" y="9780612"/>
                </a:lnTo>
                <a:lnTo>
                  <a:pt x="7120535" y="9780612"/>
                </a:lnTo>
                <a:lnTo>
                  <a:pt x="7120535" y="0"/>
                </a:lnTo>
                <a:close/>
              </a:path>
            </a:pathLst>
          </a:custGeom>
          <a:blipFill rotWithShape="1">
            <a:blip r:embed="rId5">
              <a:alphaModFix/>
            </a:blip>
            <a:stretch>
              <a:fillRect b="-21749" l="-96983" r="-97342" t="-33739"/>
            </a:stretch>
          </a:blipFill>
          <a:ln>
            <a:noFill/>
          </a:ln>
        </p:spPr>
      </p:sp>
      <p:sp>
        <p:nvSpPr>
          <p:cNvPr id="244" name="Google Shape;244;p15"/>
          <p:cNvSpPr txBox="1"/>
          <p:nvPr/>
        </p:nvSpPr>
        <p:spPr>
          <a:xfrm>
            <a:off x="1129487" y="2030729"/>
            <a:ext cx="11567100" cy="18978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None/>
            </a:pPr>
            <a:r>
              <a:rPr lang="en-US" sz="12330">
                <a:solidFill>
                  <a:srgbClr val="775935"/>
                </a:solidFill>
                <a:latin typeface="EB Garamond"/>
                <a:ea typeface="EB Garamond"/>
                <a:cs typeface="EB Garamond"/>
                <a:sym typeface="EB Garamond"/>
              </a:rPr>
              <a:t>Part Two:</a:t>
            </a:r>
            <a:endParaRPr/>
          </a:p>
        </p:txBody>
      </p:sp>
      <p:sp>
        <p:nvSpPr>
          <p:cNvPr id="245" name="Google Shape;245;p15"/>
          <p:cNvSpPr txBox="1"/>
          <p:nvPr/>
        </p:nvSpPr>
        <p:spPr>
          <a:xfrm>
            <a:off x="526400" y="4610600"/>
            <a:ext cx="8812500" cy="2770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7500">
                <a:solidFill>
                  <a:srgbClr val="846239"/>
                </a:solidFill>
                <a:latin typeface="EB Garamond"/>
                <a:ea typeface="EB Garamond"/>
                <a:cs typeface="EB Garamond"/>
                <a:sym typeface="EB Garamond"/>
              </a:rPr>
              <a:t>Cultural Associations and Stakeholders</a:t>
            </a:r>
            <a:endParaRPr sz="7500">
              <a:solidFill>
                <a:srgbClr val="846239"/>
              </a:solidFill>
              <a:latin typeface="EB Garamond"/>
              <a:ea typeface="EB Garamond"/>
              <a:cs typeface="EB Garamond"/>
              <a:sym typeface="EB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49" name="Shape 249"/>
        <p:cNvGrpSpPr/>
        <p:nvPr/>
      </p:nvGrpSpPr>
      <p:grpSpPr>
        <a:xfrm>
          <a:off x="0" y="0"/>
          <a:ext cx="0" cy="0"/>
          <a:chOff x="0" y="0"/>
          <a:chExt cx="0" cy="0"/>
        </a:xfrm>
      </p:grpSpPr>
      <p:pic>
        <p:nvPicPr>
          <p:cNvPr id="250" name="Google Shape;250;p16"/>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251" name="Google Shape;251;p16"/>
          <p:cNvGrpSpPr/>
          <p:nvPr/>
        </p:nvGrpSpPr>
        <p:grpSpPr>
          <a:xfrm>
            <a:off x="253194" y="108532"/>
            <a:ext cx="17781729" cy="9925340"/>
            <a:chOff x="0" y="-38100"/>
            <a:chExt cx="4683223" cy="2614064"/>
          </a:xfrm>
        </p:grpSpPr>
        <p:sp>
          <p:nvSpPr>
            <p:cNvPr id="252" name="Google Shape;252;p16"/>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53" name="Google Shape;253;p16"/>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4" name="Google Shape;254;p16"/>
          <p:cNvSpPr txBox="1"/>
          <p:nvPr/>
        </p:nvSpPr>
        <p:spPr>
          <a:xfrm>
            <a:off x="1028700" y="337463"/>
            <a:ext cx="16230600" cy="10929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7100">
                <a:solidFill>
                  <a:srgbClr val="775935"/>
                </a:solidFill>
                <a:latin typeface="EB Garamond"/>
                <a:ea typeface="EB Garamond"/>
                <a:cs typeface="EB Garamond"/>
                <a:sym typeface="EB Garamond"/>
              </a:rPr>
              <a:t>Who Speaks for the Dead?</a:t>
            </a:r>
            <a:endParaRPr sz="7100"/>
          </a:p>
        </p:txBody>
      </p:sp>
      <p:sp>
        <p:nvSpPr>
          <p:cNvPr id="255" name="Google Shape;255;p16"/>
          <p:cNvSpPr txBox="1"/>
          <p:nvPr/>
        </p:nvSpPr>
        <p:spPr>
          <a:xfrm>
            <a:off x="849588" y="1557150"/>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A debate that has arisen in recent years concerns the distinction between cultural heritage and cultural property, as this determines how many remains are viewed and treated.</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Treating and p</a:t>
            </a:r>
            <a:r>
              <a:rPr lang="en-US" sz="4800">
                <a:solidFill>
                  <a:srgbClr val="846239"/>
                </a:solidFill>
                <a:latin typeface="EB Garamond"/>
                <a:ea typeface="EB Garamond"/>
                <a:cs typeface="EB Garamond"/>
                <a:sym typeface="EB Garamond"/>
              </a:rPr>
              <a:t>rotecting and the dead as property</a:t>
            </a:r>
            <a:r>
              <a:rPr lang="en-US" sz="4800">
                <a:solidFill>
                  <a:srgbClr val="846239"/>
                </a:solidFill>
                <a:latin typeface="EB Garamond"/>
                <a:ea typeface="EB Garamond"/>
                <a:cs typeface="EB Garamond"/>
                <a:sym typeface="EB Garamond"/>
              </a:rPr>
              <a:t> ultimately disregards the emotions involved with death in many cultures and dehumanizes the remains.</a:t>
            </a:r>
            <a:endParaRPr sz="4800">
              <a:solidFill>
                <a:srgbClr val="846239"/>
              </a:solidFill>
              <a:latin typeface="EB Garamond"/>
              <a:ea typeface="EB Garamond"/>
              <a:cs typeface="EB Garamond"/>
              <a:sym typeface="EB Garamond"/>
            </a:endParaRPr>
          </a:p>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Several pieces of legislation highlight the inclusion of cultural heritage in the display of remains, reducing the likelihood of viewing the remains as property</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In cases of unclear association or lack of living descendants, this can become complicated</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59" name="Shape 259"/>
        <p:cNvGrpSpPr/>
        <p:nvPr/>
      </p:nvGrpSpPr>
      <p:grpSpPr>
        <a:xfrm>
          <a:off x="0" y="0"/>
          <a:ext cx="0" cy="0"/>
          <a:chOff x="0" y="0"/>
          <a:chExt cx="0" cy="0"/>
        </a:xfrm>
      </p:grpSpPr>
      <p:pic>
        <p:nvPicPr>
          <p:cNvPr id="260" name="Google Shape;260;p17"/>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261" name="Google Shape;261;p17"/>
          <p:cNvGrpSpPr/>
          <p:nvPr/>
        </p:nvGrpSpPr>
        <p:grpSpPr>
          <a:xfrm>
            <a:off x="253194" y="108532"/>
            <a:ext cx="17782022" cy="9925856"/>
            <a:chOff x="0" y="-38100"/>
            <a:chExt cx="4683300" cy="2614200"/>
          </a:xfrm>
        </p:grpSpPr>
        <p:sp>
          <p:nvSpPr>
            <p:cNvPr id="262" name="Google Shape;262;p17"/>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63" name="Google Shape;263;p17"/>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64" name="Google Shape;264;p17"/>
          <p:cNvSpPr txBox="1"/>
          <p:nvPr/>
        </p:nvSpPr>
        <p:spPr>
          <a:xfrm>
            <a:off x="849825" y="902866"/>
            <a:ext cx="16983900" cy="10971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7128">
                <a:solidFill>
                  <a:srgbClr val="775935"/>
                </a:solidFill>
                <a:latin typeface="EB Garamond"/>
                <a:ea typeface="EB Garamond"/>
                <a:cs typeface="EB Garamond"/>
                <a:sym typeface="EB Garamond"/>
              </a:rPr>
              <a:t>Stakeholders in Human Remains Display</a:t>
            </a:r>
            <a:endParaRPr sz="300"/>
          </a:p>
        </p:txBody>
      </p:sp>
      <p:sp>
        <p:nvSpPr>
          <p:cNvPr id="265" name="Google Shape;265;p17"/>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527050" lvl="0" marL="457200" rtl="0" algn="l">
              <a:spcBef>
                <a:spcPts val="0"/>
              </a:spcBef>
              <a:spcAft>
                <a:spcPts val="0"/>
              </a:spcAft>
              <a:buClr>
                <a:srgbClr val="846239"/>
              </a:buClr>
              <a:buSzPts val="4700"/>
              <a:buFont typeface="EB Garamond"/>
              <a:buChar char="●"/>
            </a:pPr>
            <a:r>
              <a:rPr lang="en-US" sz="4700">
                <a:solidFill>
                  <a:srgbClr val="846239"/>
                </a:solidFill>
                <a:latin typeface="EB Garamond"/>
                <a:ea typeface="EB Garamond"/>
                <a:cs typeface="EB Garamond"/>
                <a:sym typeface="EB Garamond"/>
              </a:rPr>
              <a:t>Once pieces of </a:t>
            </a:r>
            <a:r>
              <a:rPr lang="en-US" sz="4700">
                <a:solidFill>
                  <a:srgbClr val="846239"/>
                </a:solidFill>
                <a:latin typeface="EB Garamond"/>
                <a:ea typeface="EB Garamond"/>
                <a:cs typeface="EB Garamond"/>
                <a:sym typeface="EB Garamond"/>
              </a:rPr>
              <a:t>cultural significance enter the archaeological record, it is up to stakeholders to determine how they are treated.</a:t>
            </a:r>
            <a:endParaRPr sz="4700">
              <a:solidFill>
                <a:srgbClr val="846239"/>
              </a:solidFill>
              <a:latin typeface="EB Garamond"/>
              <a:ea typeface="EB Garamond"/>
              <a:cs typeface="EB Garamond"/>
              <a:sym typeface="EB Garamond"/>
            </a:endParaRPr>
          </a:p>
          <a:p>
            <a:pPr indent="-527050" lvl="1" marL="914400" rtl="0" algn="l">
              <a:spcBef>
                <a:spcPts val="0"/>
              </a:spcBef>
              <a:spcAft>
                <a:spcPts val="0"/>
              </a:spcAft>
              <a:buClr>
                <a:srgbClr val="846239"/>
              </a:buClr>
              <a:buSzPts val="4700"/>
              <a:buFont typeface="EB Garamond"/>
              <a:buChar char="○"/>
            </a:pPr>
            <a:r>
              <a:rPr lang="en-US" sz="4700">
                <a:solidFill>
                  <a:srgbClr val="846239"/>
                </a:solidFill>
                <a:latin typeface="EB Garamond"/>
                <a:ea typeface="EB Garamond"/>
                <a:cs typeface="EB Garamond"/>
                <a:sym typeface="EB Garamond"/>
              </a:rPr>
              <a:t>This includes human remains and their associated artifacts.</a:t>
            </a:r>
            <a:endParaRPr sz="4700">
              <a:solidFill>
                <a:srgbClr val="846239"/>
              </a:solidFill>
              <a:latin typeface="EB Garamond"/>
              <a:ea typeface="EB Garamond"/>
              <a:cs typeface="EB Garamond"/>
              <a:sym typeface="EB Garamond"/>
            </a:endParaRPr>
          </a:p>
          <a:p>
            <a:pPr indent="-527050" lvl="0" marL="457200" rtl="0" algn="l">
              <a:spcBef>
                <a:spcPts val="0"/>
              </a:spcBef>
              <a:spcAft>
                <a:spcPts val="0"/>
              </a:spcAft>
              <a:buClr>
                <a:srgbClr val="846239"/>
              </a:buClr>
              <a:buSzPts val="4700"/>
              <a:buFont typeface="EB Garamond"/>
              <a:buChar char="●"/>
            </a:pPr>
            <a:r>
              <a:rPr lang="en-US" sz="4700">
                <a:solidFill>
                  <a:srgbClr val="846239"/>
                </a:solidFill>
                <a:latin typeface="EB Garamond"/>
                <a:ea typeface="EB Garamond"/>
                <a:cs typeface="EB Garamond"/>
                <a:sym typeface="EB Garamond"/>
              </a:rPr>
              <a:t>Differing practices on the treatment of human remains can lead to tension among stakeholders beyond the original culture. </a:t>
            </a:r>
            <a:endParaRPr sz="4700">
              <a:solidFill>
                <a:srgbClr val="846239"/>
              </a:solidFill>
              <a:latin typeface="EB Garamond"/>
              <a:ea typeface="EB Garamond"/>
              <a:cs typeface="EB Garamond"/>
              <a:sym typeface="EB Garamond"/>
            </a:endParaRPr>
          </a:p>
          <a:p>
            <a:pPr indent="-527050" lvl="1" marL="914400" rtl="0" algn="l">
              <a:spcBef>
                <a:spcPts val="0"/>
              </a:spcBef>
              <a:spcAft>
                <a:spcPts val="0"/>
              </a:spcAft>
              <a:buClr>
                <a:srgbClr val="846239"/>
              </a:buClr>
              <a:buSzPts val="4700"/>
              <a:buFont typeface="EB Garamond"/>
              <a:buChar char="○"/>
            </a:pPr>
            <a:r>
              <a:rPr lang="en-US" sz="4700">
                <a:solidFill>
                  <a:srgbClr val="846239"/>
                </a:solidFill>
                <a:latin typeface="EB Garamond"/>
                <a:ea typeface="EB Garamond"/>
                <a:cs typeface="EB Garamond"/>
                <a:sym typeface="EB Garamond"/>
              </a:rPr>
              <a:t>Archaeologists, museum professionals, and wealthy benefactors. </a:t>
            </a:r>
            <a:endParaRPr sz="4700">
              <a:solidFill>
                <a:srgbClr val="846239"/>
              </a:solidFill>
              <a:latin typeface="EB Garamond"/>
              <a:ea typeface="EB Garamond"/>
              <a:cs typeface="EB Garamond"/>
              <a:sym typeface="EB Garamond"/>
            </a:endParaRPr>
          </a:p>
          <a:p>
            <a:pPr indent="-527050" lvl="0" marL="457200" rtl="0" algn="l">
              <a:spcBef>
                <a:spcPts val="0"/>
              </a:spcBef>
              <a:spcAft>
                <a:spcPts val="0"/>
              </a:spcAft>
              <a:buClr>
                <a:srgbClr val="846239"/>
              </a:buClr>
              <a:buSzPts val="4700"/>
              <a:buFont typeface="EB Garamond"/>
              <a:buChar char="●"/>
            </a:pPr>
            <a:r>
              <a:rPr lang="en-US" sz="4700">
                <a:solidFill>
                  <a:srgbClr val="846239"/>
                </a:solidFill>
                <a:latin typeface="EB Garamond"/>
                <a:ea typeface="EB Garamond"/>
                <a:cs typeface="EB Garamond"/>
                <a:sym typeface="EB Garamond"/>
              </a:rPr>
              <a:t>Many disagreements stem from questions regarding the legal and ethical display of remains, and if they should even be displayed.</a:t>
            </a:r>
            <a:endParaRPr sz="4700">
              <a:solidFill>
                <a:srgbClr val="846239"/>
              </a:solidFill>
              <a:latin typeface="EB Garamond"/>
              <a:ea typeface="EB Garamond"/>
              <a:cs typeface="EB Garamond"/>
              <a:sym typeface="EB 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69" name="Shape 269"/>
        <p:cNvGrpSpPr/>
        <p:nvPr/>
      </p:nvGrpSpPr>
      <p:grpSpPr>
        <a:xfrm>
          <a:off x="0" y="0"/>
          <a:ext cx="0" cy="0"/>
          <a:chOff x="0" y="0"/>
          <a:chExt cx="0" cy="0"/>
        </a:xfrm>
      </p:grpSpPr>
      <p:pic>
        <p:nvPicPr>
          <p:cNvPr id="270" name="Google Shape;270;p18"/>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271" name="Google Shape;271;p18"/>
          <p:cNvGrpSpPr/>
          <p:nvPr/>
        </p:nvGrpSpPr>
        <p:grpSpPr>
          <a:xfrm>
            <a:off x="253194" y="108533"/>
            <a:ext cx="17781612" cy="9925273"/>
            <a:chOff x="0" y="-38100"/>
            <a:chExt cx="4683223" cy="2614064"/>
          </a:xfrm>
        </p:grpSpPr>
        <p:sp>
          <p:nvSpPr>
            <p:cNvPr id="272" name="Google Shape;272;p18"/>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73" name="Google Shape;273;p18"/>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4" name="Google Shape;274;p18"/>
          <p:cNvSpPr txBox="1"/>
          <p:nvPr/>
        </p:nvSpPr>
        <p:spPr>
          <a:xfrm>
            <a:off x="1028700" y="698002"/>
            <a:ext cx="16230600" cy="14061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9136">
                <a:solidFill>
                  <a:srgbClr val="775935"/>
                </a:solidFill>
                <a:latin typeface="EB Garamond"/>
                <a:ea typeface="EB Garamond"/>
                <a:cs typeface="EB Garamond"/>
                <a:sym typeface="EB Garamond"/>
              </a:rPr>
              <a:t>Cultural Association and NAGPRA</a:t>
            </a:r>
            <a:endParaRPr sz="300"/>
          </a:p>
        </p:txBody>
      </p:sp>
      <p:sp>
        <p:nvSpPr>
          <p:cNvPr id="275" name="Google Shape;275;p18"/>
          <p:cNvSpPr txBox="1"/>
          <p:nvPr/>
        </p:nvSpPr>
        <p:spPr>
          <a:xfrm>
            <a:off x="849588" y="2363175"/>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NAGPRA protects the rights of indigenous burials and seems to set the standard for protection of burials of other ethnicities</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It has not been updated since its creation in the 90s, and puts too much of a time constraint on provenance research and restitution.</a:t>
            </a:r>
            <a:endParaRPr sz="4800">
              <a:solidFill>
                <a:srgbClr val="846239"/>
              </a:solidFill>
              <a:latin typeface="EB Garamond"/>
              <a:ea typeface="EB Garamond"/>
              <a:cs typeface="EB Garamond"/>
              <a:sym typeface="EB Garamond"/>
            </a:endParaRPr>
          </a:p>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While it is an important piece of legislation protecting a historically exploited group, the fact that it is the only federal law protecting the rights of human remains creates more issues than it seeks to solve.</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79" name="Shape 279"/>
        <p:cNvGrpSpPr/>
        <p:nvPr/>
      </p:nvGrpSpPr>
      <p:grpSpPr>
        <a:xfrm>
          <a:off x="0" y="0"/>
          <a:ext cx="0" cy="0"/>
          <a:chOff x="0" y="0"/>
          <a:chExt cx="0" cy="0"/>
        </a:xfrm>
      </p:grpSpPr>
      <p:pic>
        <p:nvPicPr>
          <p:cNvPr id="280" name="Google Shape;280;p19"/>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281" name="Google Shape;281;p19"/>
          <p:cNvGrpSpPr/>
          <p:nvPr/>
        </p:nvGrpSpPr>
        <p:grpSpPr>
          <a:xfrm>
            <a:off x="253194" y="108533"/>
            <a:ext cx="17781612" cy="9925273"/>
            <a:chOff x="0" y="-38100"/>
            <a:chExt cx="4683223" cy="2614064"/>
          </a:xfrm>
        </p:grpSpPr>
        <p:sp>
          <p:nvSpPr>
            <p:cNvPr id="282" name="Google Shape;282;p19"/>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83" name="Google Shape;283;p19"/>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84" name="Google Shape;284;p19"/>
          <p:cNvSpPr txBox="1"/>
          <p:nvPr/>
        </p:nvSpPr>
        <p:spPr>
          <a:xfrm>
            <a:off x="849825" y="902866"/>
            <a:ext cx="16983900" cy="15393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7128">
                <a:solidFill>
                  <a:srgbClr val="775935"/>
                </a:solidFill>
                <a:latin typeface="EB Garamond"/>
                <a:ea typeface="EB Garamond"/>
                <a:cs typeface="EB Garamond"/>
                <a:sym typeface="EB Garamond"/>
              </a:rPr>
              <a:t>The Role of Archaeologists in Museum Displays</a:t>
            </a:r>
            <a:endParaRPr sz="300"/>
          </a:p>
        </p:txBody>
      </p:sp>
      <p:sp>
        <p:nvSpPr>
          <p:cNvPr id="285" name="Google Shape;285;p19"/>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Archaeology has provided access to many of the ancient and historical remains that scientists and museum professionals use for research and display.</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Unfortunately, many of the remains discovered by archaeologists are in disturbed contexts, limiting the amount of research that can be conducted</a:t>
            </a:r>
            <a:endParaRPr sz="4800">
              <a:solidFill>
                <a:srgbClr val="846239"/>
              </a:solidFill>
              <a:latin typeface="EB Garamond"/>
              <a:ea typeface="EB Garamond"/>
              <a:cs typeface="EB Garamond"/>
              <a:sym typeface="EB Garamond"/>
            </a:endParaRPr>
          </a:p>
          <a:p>
            <a:pPr indent="-533400" lvl="2" marL="13716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However, many archaeologists </a:t>
            </a:r>
            <a:r>
              <a:rPr lang="en-US" sz="4800">
                <a:solidFill>
                  <a:srgbClr val="846239"/>
                </a:solidFill>
                <a:latin typeface="EB Garamond"/>
                <a:ea typeface="EB Garamond"/>
                <a:cs typeface="EB Garamond"/>
                <a:sym typeface="EB Garamond"/>
              </a:rPr>
              <a:t>around</a:t>
            </a:r>
            <a:r>
              <a:rPr lang="en-US" sz="4800">
                <a:solidFill>
                  <a:srgbClr val="846239"/>
                </a:solidFill>
                <a:latin typeface="EB Garamond"/>
                <a:ea typeface="EB Garamond"/>
                <a:cs typeface="EB Garamond"/>
                <a:sym typeface="EB Garamond"/>
              </a:rPr>
              <a:t> the world still remove the remains to be taken to an outside museum for display and research, further removing them from their context.</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289" name="Shape 289"/>
        <p:cNvGrpSpPr/>
        <p:nvPr/>
      </p:nvGrpSpPr>
      <p:grpSpPr>
        <a:xfrm>
          <a:off x="0" y="0"/>
          <a:ext cx="0" cy="0"/>
          <a:chOff x="0" y="0"/>
          <a:chExt cx="0" cy="0"/>
        </a:xfrm>
      </p:grpSpPr>
      <p:pic>
        <p:nvPicPr>
          <p:cNvPr id="290" name="Google Shape;290;p20"/>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291" name="Google Shape;291;p20"/>
          <p:cNvSpPr/>
          <p:nvPr/>
        </p:nvSpPr>
        <p:spPr>
          <a:xfrm rot="-5400000">
            <a:off x="8433314" y="4538943"/>
            <a:ext cx="5134456" cy="5134456"/>
          </a:xfrm>
          <a:custGeom>
            <a:rect b="b" l="l" r="r" t="t"/>
            <a:pathLst>
              <a:path extrusionOk="0" h="5134456" w="5134456">
                <a:moveTo>
                  <a:pt x="0" y="0"/>
                </a:moveTo>
                <a:lnTo>
                  <a:pt x="5134456" y="0"/>
                </a:lnTo>
                <a:lnTo>
                  <a:pt x="5134456" y="5134457"/>
                </a:lnTo>
                <a:lnTo>
                  <a:pt x="0" y="5134457"/>
                </a:lnTo>
                <a:lnTo>
                  <a:pt x="0" y="0"/>
                </a:lnTo>
                <a:close/>
              </a:path>
            </a:pathLst>
          </a:custGeom>
          <a:blipFill rotWithShape="1">
            <a:blip r:embed="rId4">
              <a:alphaModFix/>
            </a:blip>
            <a:stretch>
              <a:fillRect b="0" l="0" r="0" t="0"/>
            </a:stretch>
          </a:blipFill>
          <a:ln>
            <a:noFill/>
          </a:ln>
        </p:spPr>
      </p:sp>
      <p:grpSp>
        <p:nvGrpSpPr>
          <p:cNvPr id="292" name="Google Shape;292;p20"/>
          <p:cNvGrpSpPr/>
          <p:nvPr/>
        </p:nvGrpSpPr>
        <p:grpSpPr>
          <a:xfrm>
            <a:off x="253194" y="108533"/>
            <a:ext cx="17781612" cy="9925273"/>
            <a:chOff x="0" y="-38100"/>
            <a:chExt cx="4683223" cy="2614064"/>
          </a:xfrm>
        </p:grpSpPr>
        <p:sp>
          <p:nvSpPr>
            <p:cNvPr id="293" name="Google Shape;293;p20"/>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294" name="Google Shape;294;p20"/>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95" name="Google Shape;295;p20"/>
          <p:cNvGrpSpPr/>
          <p:nvPr/>
        </p:nvGrpSpPr>
        <p:grpSpPr>
          <a:xfrm>
            <a:off x="253194" y="1695818"/>
            <a:ext cx="14401295" cy="2601185"/>
            <a:chOff x="0" y="-38100"/>
            <a:chExt cx="3356688" cy="606291"/>
          </a:xfrm>
        </p:grpSpPr>
        <p:sp>
          <p:nvSpPr>
            <p:cNvPr id="296" name="Google Shape;296;p20"/>
            <p:cNvSpPr/>
            <p:nvPr/>
          </p:nvSpPr>
          <p:spPr>
            <a:xfrm>
              <a:off x="0" y="0"/>
              <a:ext cx="3356688" cy="568191"/>
            </a:xfrm>
            <a:custGeom>
              <a:rect b="b" l="l" r="r" t="t"/>
              <a:pathLst>
                <a:path extrusionOk="0" h="568191" w="3356688">
                  <a:moveTo>
                    <a:pt x="0" y="0"/>
                  </a:moveTo>
                  <a:lnTo>
                    <a:pt x="3356688" y="0"/>
                  </a:lnTo>
                  <a:lnTo>
                    <a:pt x="3356688" y="568191"/>
                  </a:lnTo>
                  <a:lnTo>
                    <a:pt x="0" y="568191"/>
                  </a:lnTo>
                  <a:close/>
                </a:path>
              </a:pathLst>
            </a:custGeom>
            <a:solidFill>
              <a:srgbClr val="E5DFCF"/>
            </a:solidFill>
            <a:ln cap="sq" cmpd="sng" w="28575">
              <a:solidFill>
                <a:srgbClr val="775935"/>
              </a:solidFill>
              <a:prstDash val="solid"/>
              <a:miter lim="8000"/>
              <a:headEnd len="sm" w="sm" type="none"/>
              <a:tailEnd len="sm" w="sm" type="none"/>
            </a:ln>
          </p:spPr>
        </p:sp>
        <p:sp>
          <p:nvSpPr>
            <p:cNvPr id="297" name="Google Shape;297;p20"/>
            <p:cNvSpPr txBox="1"/>
            <p:nvPr/>
          </p:nvSpPr>
          <p:spPr>
            <a:xfrm>
              <a:off x="0" y="-38100"/>
              <a:ext cx="3356688" cy="60629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8" name="Google Shape;298;p20"/>
          <p:cNvSpPr/>
          <p:nvPr/>
        </p:nvSpPr>
        <p:spPr>
          <a:xfrm>
            <a:off x="12030965" y="787156"/>
            <a:ext cx="6003842" cy="9218075"/>
          </a:xfrm>
          <a:custGeom>
            <a:rect b="b" l="l" r="r" t="t"/>
            <a:pathLst>
              <a:path extrusionOk="0" h="9218075" w="6003842">
                <a:moveTo>
                  <a:pt x="0" y="0"/>
                </a:moveTo>
                <a:lnTo>
                  <a:pt x="6003841" y="0"/>
                </a:lnTo>
                <a:lnTo>
                  <a:pt x="6003841" y="9218075"/>
                </a:lnTo>
                <a:lnTo>
                  <a:pt x="0" y="9218075"/>
                </a:lnTo>
                <a:lnTo>
                  <a:pt x="0" y="0"/>
                </a:lnTo>
                <a:close/>
              </a:path>
            </a:pathLst>
          </a:custGeom>
          <a:blipFill rotWithShape="1">
            <a:blip r:embed="rId5">
              <a:alphaModFix/>
            </a:blip>
            <a:stretch>
              <a:fillRect b="-10415" l="0" r="-9063" t="0"/>
            </a:stretch>
          </a:blipFill>
          <a:ln>
            <a:noFill/>
          </a:ln>
        </p:spPr>
      </p:sp>
      <p:sp>
        <p:nvSpPr>
          <p:cNvPr id="299" name="Google Shape;299;p20"/>
          <p:cNvSpPr txBox="1"/>
          <p:nvPr/>
        </p:nvSpPr>
        <p:spPr>
          <a:xfrm>
            <a:off x="1129487" y="2041479"/>
            <a:ext cx="12152400" cy="19821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lang="en-US" sz="12878">
                <a:solidFill>
                  <a:srgbClr val="775935"/>
                </a:solidFill>
                <a:latin typeface="EB Garamond"/>
                <a:ea typeface="EB Garamond"/>
                <a:cs typeface="EB Garamond"/>
                <a:sym typeface="EB Garamond"/>
              </a:rPr>
              <a:t>Part Three:</a:t>
            </a:r>
            <a:endParaRPr/>
          </a:p>
        </p:txBody>
      </p:sp>
      <p:sp>
        <p:nvSpPr>
          <p:cNvPr id="300" name="Google Shape;300;p20"/>
          <p:cNvSpPr txBox="1"/>
          <p:nvPr/>
        </p:nvSpPr>
        <p:spPr>
          <a:xfrm>
            <a:off x="1007525" y="4297000"/>
            <a:ext cx="9105300" cy="43869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7500">
                <a:solidFill>
                  <a:srgbClr val="846239"/>
                </a:solidFill>
                <a:latin typeface="EB Garamond"/>
                <a:ea typeface="EB Garamond"/>
                <a:cs typeface="EB Garamond"/>
                <a:sym typeface="EB Garamond"/>
              </a:rPr>
              <a:t>Legal Work and the Future of Museum Displays</a:t>
            </a:r>
            <a:endParaRPr sz="7500">
              <a:solidFill>
                <a:srgbClr val="84623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304" name="Shape 304"/>
        <p:cNvGrpSpPr/>
        <p:nvPr/>
      </p:nvGrpSpPr>
      <p:grpSpPr>
        <a:xfrm>
          <a:off x="0" y="0"/>
          <a:ext cx="0" cy="0"/>
          <a:chOff x="0" y="0"/>
          <a:chExt cx="0" cy="0"/>
        </a:xfrm>
      </p:grpSpPr>
      <p:pic>
        <p:nvPicPr>
          <p:cNvPr id="305" name="Google Shape;305;p21"/>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306" name="Google Shape;306;p21"/>
          <p:cNvGrpSpPr/>
          <p:nvPr/>
        </p:nvGrpSpPr>
        <p:grpSpPr>
          <a:xfrm>
            <a:off x="253194" y="108533"/>
            <a:ext cx="17781612" cy="9925273"/>
            <a:chOff x="0" y="-38100"/>
            <a:chExt cx="4683223" cy="2614064"/>
          </a:xfrm>
        </p:grpSpPr>
        <p:sp>
          <p:nvSpPr>
            <p:cNvPr id="307" name="Google Shape;307;p21"/>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08" name="Google Shape;308;p21"/>
            <p:cNvSpPr txBox="1"/>
            <p:nvPr/>
          </p:nvSpPr>
          <p:spPr>
            <a:xfrm>
              <a:off x="0" y="-38100"/>
              <a:ext cx="4683223" cy="26140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9" name="Google Shape;309;p21"/>
          <p:cNvSpPr txBox="1"/>
          <p:nvPr/>
        </p:nvSpPr>
        <p:spPr>
          <a:xfrm>
            <a:off x="1028700" y="527963"/>
            <a:ext cx="16230600" cy="2270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lang="en-US" sz="10536">
                <a:solidFill>
                  <a:srgbClr val="775935"/>
                </a:solidFill>
                <a:latin typeface="EB Garamond"/>
                <a:ea typeface="EB Garamond"/>
                <a:cs typeface="EB Garamond"/>
                <a:sym typeface="EB Garamond"/>
              </a:rPr>
              <a:t>Acquisitional</a:t>
            </a:r>
            <a:r>
              <a:rPr lang="en-US" sz="10536">
                <a:solidFill>
                  <a:srgbClr val="775935"/>
                </a:solidFill>
                <a:latin typeface="EB Garamond"/>
                <a:ea typeface="EB Garamond"/>
                <a:cs typeface="EB Garamond"/>
                <a:sym typeface="EB Garamond"/>
              </a:rPr>
              <a:t> History</a:t>
            </a:r>
            <a:endParaRPr/>
          </a:p>
        </p:txBody>
      </p:sp>
      <p:sp>
        <p:nvSpPr>
          <p:cNvPr id="310" name="Google Shape;310;p21"/>
          <p:cNvSpPr txBox="1"/>
          <p:nvPr/>
        </p:nvSpPr>
        <p:spPr>
          <a:xfrm>
            <a:off x="849650" y="2149775"/>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Many museums across both the United States and the United Kingdom have faced backlash in recent years regarding the remains in their collections and the history behind their acquisition.</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In response, museums have reexamined their policies and began the process of deciding whether </a:t>
            </a:r>
            <a:r>
              <a:rPr lang="en-US" sz="4800">
                <a:solidFill>
                  <a:srgbClr val="846239"/>
                </a:solidFill>
                <a:latin typeface="EB Garamond"/>
                <a:ea typeface="EB Garamond"/>
                <a:cs typeface="EB Garamond"/>
                <a:sym typeface="EB Garamond"/>
              </a:rPr>
              <a:t>to keep some of the remains in their collection</a:t>
            </a:r>
            <a:r>
              <a:rPr lang="en-US" sz="4800">
                <a:solidFill>
                  <a:srgbClr val="846239"/>
                </a:solidFill>
                <a:latin typeface="EB Garamond"/>
                <a:ea typeface="EB Garamond"/>
                <a:cs typeface="EB Garamond"/>
                <a:sym typeface="EB Garamond"/>
              </a:rPr>
              <a:t>.</a:t>
            </a:r>
            <a:endParaRPr sz="4800">
              <a:solidFill>
                <a:srgbClr val="846239"/>
              </a:solidFill>
              <a:latin typeface="EB Garamond"/>
              <a:ea typeface="EB Garamond"/>
              <a:cs typeface="EB Garamond"/>
              <a:sym typeface="EB Garamond"/>
            </a:endParaRPr>
          </a:p>
          <a:p>
            <a:pPr indent="-533400" lvl="2" marL="13716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Significant work has been done in the last 30 years to distance themselves from racist ideologies, and thousands of remains previously housed in their collection have since been repatriated.</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314" name="Shape 314"/>
        <p:cNvGrpSpPr/>
        <p:nvPr/>
      </p:nvGrpSpPr>
      <p:grpSpPr>
        <a:xfrm>
          <a:off x="0" y="0"/>
          <a:ext cx="0" cy="0"/>
          <a:chOff x="0" y="0"/>
          <a:chExt cx="0" cy="0"/>
        </a:xfrm>
      </p:grpSpPr>
      <p:pic>
        <p:nvPicPr>
          <p:cNvPr id="315" name="Google Shape;315;p22"/>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316" name="Google Shape;316;p22"/>
          <p:cNvGrpSpPr/>
          <p:nvPr/>
        </p:nvGrpSpPr>
        <p:grpSpPr>
          <a:xfrm>
            <a:off x="253194" y="108532"/>
            <a:ext cx="17782022" cy="9925856"/>
            <a:chOff x="0" y="-38100"/>
            <a:chExt cx="4683300" cy="2614200"/>
          </a:xfrm>
        </p:grpSpPr>
        <p:sp>
          <p:nvSpPr>
            <p:cNvPr id="317" name="Google Shape;317;p22"/>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18" name="Google Shape;318;p22"/>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19" name="Google Shape;319;p22"/>
          <p:cNvSpPr txBox="1"/>
          <p:nvPr/>
        </p:nvSpPr>
        <p:spPr>
          <a:xfrm>
            <a:off x="798551" y="681767"/>
            <a:ext cx="16690800" cy="1312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8528">
                <a:solidFill>
                  <a:srgbClr val="775935"/>
                </a:solidFill>
                <a:latin typeface="EB Garamond"/>
                <a:ea typeface="EB Garamond"/>
                <a:cs typeface="EB Garamond"/>
                <a:sym typeface="EB Garamond"/>
              </a:rPr>
              <a:t>Human Remains in Legislation</a:t>
            </a:r>
            <a:endParaRPr sz="300"/>
          </a:p>
        </p:txBody>
      </p:sp>
      <p:sp>
        <p:nvSpPr>
          <p:cNvPr id="320" name="Google Shape;320;p22"/>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Although viewed as fundamentally different than other collections, due to being physical remains of a culture, human remains have not been consistently treated as such.</a:t>
            </a:r>
            <a:endParaRPr sz="4800">
              <a:solidFill>
                <a:srgbClr val="846239"/>
              </a:solidFill>
              <a:latin typeface="EB Garamond"/>
              <a:ea typeface="EB Garamond"/>
              <a:cs typeface="EB Garamond"/>
              <a:sym typeface="EB Garamond"/>
            </a:endParaRPr>
          </a:p>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Ancient and evolutionary remains are largely kept out of legislation, </a:t>
            </a:r>
            <a:r>
              <a:rPr lang="en-US" sz="4800">
                <a:solidFill>
                  <a:srgbClr val="846239"/>
                </a:solidFill>
                <a:latin typeface="EB Garamond"/>
                <a:ea typeface="EB Garamond"/>
                <a:cs typeface="EB Garamond"/>
                <a:sym typeface="EB Garamond"/>
              </a:rPr>
              <a:t>creating further issues of respect and proper treatment of the remains.</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Many policies have a time frame that the remains must fall within in order to be protected, and few protect those that are over 100-1000 years old.</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324" name="Shape 324"/>
        <p:cNvGrpSpPr/>
        <p:nvPr/>
      </p:nvGrpSpPr>
      <p:grpSpPr>
        <a:xfrm>
          <a:off x="0" y="0"/>
          <a:ext cx="0" cy="0"/>
          <a:chOff x="0" y="0"/>
          <a:chExt cx="0" cy="0"/>
        </a:xfrm>
      </p:grpSpPr>
      <p:pic>
        <p:nvPicPr>
          <p:cNvPr id="325" name="Google Shape;325;p23"/>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326" name="Google Shape;326;p23"/>
          <p:cNvGrpSpPr/>
          <p:nvPr/>
        </p:nvGrpSpPr>
        <p:grpSpPr>
          <a:xfrm>
            <a:off x="253194" y="108532"/>
            <a:ext cx="17782022" cy="9925856"/>
            <a:chOff x="0" y="-38100"/>
            <a:chExt cx="4683300" cy="2614200"/>
          </a:xfrm>
        </p:grpSpPr>
        <p:sp>
          <p:nvSpPr>
            <p:cNvPr id="327" name="Google Shape;327;p23"/>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28" name="Google Shape;328;p23"/>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9" name="Google Shape;329;p23"/>
          <p:cNvSpPr txBox="1"/>
          <p:nvPr/>
        </p:nvSpPr>
        <p:spPr>
          <a:xfrm>
            <a:off x="798551" y="681767"/>
            <a:ext cx="16690800" cy="1312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8528">
                <a:solidFill>
                  <a:srgbClr val="775935"/>
                </a:solidFill>
                <a:latin typeface="EB Garamond"/>
                <a:ea typeface="EB Garamond"/>
                <a:cs typeface="EB Garamond"/>
                <a:sym typeface="EB Garamond"/>
              </a:rPr>
              <a:t>The Future of Human Remains Display</a:t>
            </a:r>
            <a:endParaRPr sz="300"/>
          </a:p>
        </p:txBody>
      </p:sp>
      <p:sp>
        <p:nvSpPr>
          <p:cNvPr id="330" name="Google Shape;330;p23"/>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As museums move to reflect the increasingly digitized world we live in, several concerns have arisen over the digitization of physical remains. </a:t>
            </a:r>
            <a:endParaRPr sz="4800">
              <a:solidFill>
                <a:srgbClr val="846239"/>
              </a:solidFill>
              <a:latin typeface="EB Garamond"/>
              <a:ea typeface="EB Garamond"/>
              <a:cs typeface="EB Garamond"/>
              <a:sym typeface="EB Garamond"/>
            </a:endParaRPr>
          </a:p>
          <a:p>
            <a:pPr indent="-533400" lvl="1" marL="9144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Respect for and contextualization of the dead is a major concern, as well as diminishing the impact it may have as an educational tool once it is entered into the public domain.</a:t>
            </a:r>
            <a:endParaRPr sz="4800">
              <a:solidFill>
                <a:srgbClr val="846239"/>
              </a:solidFill>
              <a:latin typeface="EB Garamond"/>
              <a:ea typeface="EB Garamond"/>
              <a:cs typeface="EB Garamond"/>
              <a:sym typeface="EB Garamond"/>
            </a:endParaRPr>
          </a:p>
          <a:p>
            <a:pPr indent="-533400" lvl="2" marL="1371600" rtl="0" algn="l">
              <a:spcBef>
                <a:spcPts val="0"/>
              </a:spcBef>
              <a:spcAft>
                <a:spcPts val="0"/>
              </a:spcAft>
              <a:buClr>
                <a:srgbClr val="846239"/>
              </a:buClr>
              <a:buSzPts val="4800"/>
              <a:buFont typeface="EB Garamond"/>
              <a:buChar char="■"/>
            </a:pPr>
            <a:r>
              <a:rPr lang="en-US" sz="4800">
                <a:solidFill>
                  <a:srgbClr val="846239"/>
                </a:solidFill>
                <a:latin typeface="EB Garamond"/>
                <a:ea typeface="EB Garamond"/>
                <a:cs typeface="EB Garamond"/>
                <a:sym typeface="EB Garamond"/>
              </a:rPr>
              <a:t>There is also an issue regarding desensitization of remains and the impact that it may have on the future of museum displays.</a:t>
            </a:r>
            <a:endParaRPr sz="4800">
              <a:solidFill>
                <a:srgbClr val="846239"/>
              </a:solidFill>
              <a:latin typeface="EB Garamond"/>
              <a:ea typeface="EB Garamond"/>
              <a:cs typeface="EB Garamond"/>
              <a:sym typeface="EB 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334" name="Shape 334"/>
        <p:cNvGrpSpPr/>
        <p:nvPr/>
      </p:nvGrpSpPr>
      <p:grpSpPr>
        <a:xfrm>
          <a:off x="0" y="0"/>
          <a:ext cx="0" cy="0"/>
          <a:chOff x="0" y="0"/>
          <a:chExt cx="0" cy="0"/>
        </a:xfrm>
      </p:grpSpPr>
      <p:pic>
        <p:nvPicPr>
          <p:cNvPr id="335" name="Google Shape;335;p24"/>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336" name="Google Shape;336;p24"/>
          <p:cNvGrpSpPr/>
          <p:nvPr/>
        </p:nvGrpSpPr>
        <p:grpSpPr>
          <a:xfrm>
            <a:off x="253194" y="108532"/>
            <a:ext cx="17782022" cy="9925856"/>
            <a:chOff x="0" y="-38100"/>
            <a:chExt cx="4683300" cy="2614200"/>
          </a:xfrm>
        </p:grpSpPr>
        <p:sp>
          <p:nvSpPr>
            <p:cNvPr id="337" name="Google Shape;337;p24"/>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38" name="Google Shape;338;p24"/>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24"/>
          <p:cNvSpPr txBox="1"/>
          <p:nvPr/>
        </p:nvSpPr>
        <p:spPr>
          <a:xfrm>
            <a:off x="798551" y="681767"/>
            <a:ext cx="16690800" cy="1312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8528">
                <a:solidFill>
                  <a:srgbClr val="775935"/>
                </a:solidFill>
                <a:latin typeface="EB Garamond"/>
                <a:ea typeface="EB Garamond"/>
                <a:cs typeface="EB Garamond"/>
                <a:sym typeface="EB Garamond"/>
              </a:rPr>
              <a:t>References</a:t>
            </a:r>
            <a:endParaRPr sz="300"/>
          </a:p>
        </p:txBody>
      </p:sp>
      <p:sp>
        <p:nvSpPr>
          <p:cNvPr id="340" name="Google Shape;340;p24"/>
          <p:cNvSpPr txBox="1"/>
          <p:nvPr/>
        </p:nvSpPr>
        <p:spPr>
          <a:xfrm>
            <a:off x="849813" y="2442175"/>
            <a:ext cx="16588800" cy="7028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Alberti, Samuel J. M. M. “Objects and the Museum.” Isis, vol. 96, no. 4, 2005, pp. 559–71. JSTOR, https://doi.org/10.1086/498593. Accessed 18 Oct.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Antoine, Daniel. (2014). Curating Human Remains in Museum Collections: Broader Considerations and a British Museum Perspective.  </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Clary, Katie Stringer. “Human Remains in Museums Today.” History News, vol. 73, no. 4, 2018, pp. 12–19. JSTOR, https://www.jstor.org/stable/26975176. Accessed 18 Oct.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Convention on the Means of Prohibiting and Preventing the Illicit Import, Export, and Transfer of Ownership of Cultural Property, UNESCO, 14 November 1970, https://unesdoc.unesco.org/ark:/48223/pf0000133378. Accessed 14 October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Curtis, Neil G. W. “Human Remains: The Sacred, Museums, and Archaeology.” Public Archaeology, vol 3, 2003, pp 21-32, https://gooriweb.org/museums/public_archeology2003.pdf. Accessed 14 October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Fassio, Sarah. Rights of the Dead: Human Remains and Museum Collections, Washington Journal of Law, Technology, and Arts, 28 October 2023, https://wjlta.com/2023/10/28/rights-of-the-dead-human-remains-and-museum-collections/. Accessed 11 November 2024. </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Gallagher, Steven. “Museums and the Return of Human Remains: An Equitable Solution?" International Journal of Cultural Property, no.17, 2010, pp.65-86.</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Guidance for the Care of Human Remains in Museums, Department for Culture, Media, and Sport, October 2005, https://assets.publishing.service.gov.uk/media/606215c0e90e072d91e8eb59/GuidanceHumanRemains11Oct_V2.pdf. Accessed 14 October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“Human Remains in Museums.” Museum Mutterings, 28 January 2017, https://museummutterings.wordpress.com/2017/01/28/human-remains-in-museums/. Accessed 14 October 2024. </a:t>
            </a:r>
            <a:endParaRPr sz="2400">
              <a:solidFill>
                <a:srgbClr val="846239"/>
              </a:solidFill>
              <a:latin typeface="EB Garamond"/>
              <a:ea typeface="EB Garamond"/>
              <a:cs typeface="EB Garamond"/>
              <a:sym typeface="EB Garamond"/>
            </a:endParaRPr>
          </a:p>
          <a:p>
            <a:pPr indent="0" lvl="0" marL="457200" rtl="0" algn="l">
              <a:spcBef>
                <a:spcPts val="0"/>
              </a:spcBef>
              <a:spcAft>
                <a:spcPts val="0"/>
              </a:spcAft>
              <a:buNone/>
            </a:pPr>
            <a:r>
              <a:t/>
            </a:r>
            <a:endParaRPr sz="2400">
              <a:solidFill>
                <a:srgbClr val="846239"/>
              </a:solidFill>
              <a:latin typeface="EB Garamond"/>
              <a:ea typeface="EB Garamond"/>
              <a:cs typeface="EB Garamond"/>
              <a:sym typeface="EB Garamo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FCF"/>
        </a:solidFill>
      </p:bgPr>
    </p:bg>
    <p:spTree>
      <p:nvGrpSpPr>
        <p:cNvPr id="344" name="Shape 344"/>
        <p:cNvGrpSpPr/>
        <p:nvPr/>
      </p:nvGrpSpPr>
      <p:grpSpPr>
        <a:xfrm>
          <a:off x="0" y="0"/>
          <a:ext cx="0" cy="0"/>
          <a:chOff x="0" y="0"/>
          <a:chExt cx="0" cy="0"/>
        </a:xfrm>
      </p:grpSpPr>
      <p:pic>
        <p:nvPicPr>
          <p:cNvPr id="345" name="Google Shape;345;p25"/>
          <p:cNvPicPr preferRelativeResize="0"/>
          <p:nvPr/>
        </p:nvPicPr>
        <p:blipFill>
          <a:blip r:embed="rId3">
            <a:alphaModFix/>
          </a:blip>
          <a:stretch>
            <a:fillRect/>
          </a:stretch>
        </p:blipFill>
        <p:spPr>
          <a:xfrm>
            <a:off x="0" y="0"/>
            <a:ext cx="18288000" cy="10287000"/>
          </a:xfrm>
          <a:prstGeom prst="rect">
            <a:avLst/>
          </a:prstGeom>
          <a:noFill/>
          <a:ln>
            <a:noFill/>
          </a:ln>
        </p:spPr>
      </p:pic>
      <p:grpSp>
        <p:nvGrpSpPr>
          <p:cNvPr id="346" name="Google Shape;346;p25"/>
          <p:cNvGrpSpPr/>
          <p:nvPr/>
        </p:nvGrpSpPr>
        <p:grpSpPr>
          <a:xfrm>
            <a:off x="253194" y="108532"/>
            <a:ext cx="17782022" cy="9925856"/>
            <a:chOff x="0" y="-38100"/>
            <a:chExt cx="4683300" cy="2614200"/>
          </a:xfrm>
        </p:grpSpPr>
        <p:sp>
          <p:nvSpPr>
            <p:cNvPr id="347" name="Google Shape;347;p25"/>
            <p:cNvSpPr/>
            <p:nvPr/>
          </p:nvSpPr>
          <p:spPr>
            <a:xfrm>
              <a:off x="0" y="0"/>
              <a:ext cx="4683223" cy="2575964"/>
            </a:xfrm>
            <a:custGeom>
              <a:rect b="b" l="l" r="r" t="t"/>
              <a:pathLst>
                <a:path extrusionOk="0" h="2575964" w="4683223">
                  <a:moveTo>
                    <a:pt x="0" y="0"/>
                  </a:moveTo>
                  <a:lnTo>
                    <a:pt x="4683223" y="0"/>
                  </a:lnTo>
                  <a:lnTo>
                    <a:pt x="4683223" y="2575964"/>
                  </a:lnTo>
                  <a:lnTo>
                    <a:pt x="0" y="2575964"/>
                  </a:lnTo>
                  <a:close/>
                </a:path>
              </a:pathLst>
            </a:custGeom>
            <a:solidFill>
              <a:srgbClr val="000000">
                <a:alpha val="0"/>
              </a:srgbClr>
            </a:solidFill>
            <a:ln cap="sq" cmpd="sng" w="28575">
              <a:solidFill>
                <a:srgbClr val="775935"/>
              </a:solidFill>
              <a:prstDash val="solid"/>
              <a:miter lim="8000"/>
              <a:headEnd len="sm" w="sm" type="none"/>
              <a:tailEnd len="sm" w="sm" type="none"/>
            </a:ln>
          </p:spPr>
        </p:sp>
        <p:sp>
          <p:nvSpPr>
            <p:cNvPr id="348" name="Google Shape;348;p25"/>
            <p:cNvSpPr txBox="1"/>
            <p:nvPr/>
          </p:nvSpPr>
          <p:spPr>
            <a:xfrm>
              <a:off x="0" y="-38100"/>
              <a:ext cx="4683300" cy="26142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49" name="Google Shape;349;p25"/>
          <p:cNvSpPr txBox="1"/>
          <p:nvPr/>
        </p:nvSpPr>
        <p:spPr>
          <a:xfrm>
            <a:off x="798551" y="681767"/>
            <a:ext cx="16690800" cy="19035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n-US" sz="8528">
                <a:solidFill>
                  <a:srgbClr val="775935"/>
                </a:solidFill>
                <a:latin typeface="EB Garamond"/>
                <a:ea typeface="EB Garamond"/>
                <a:cs typeface="EB Garamond"/>
                <a:sym typeface="EB Garamond"/>
              </a:rPr>
              <a:t>References</a:t>
            </a:r>
            <a:endParaRPr sz="300"/>
          </a:p>
        </p:txBody>
      </p:sp>
      <p:sp>
        <p:nvSpPr>
          <p:cNvPr id="350" name="Google Shape;350;p25"/>
          <p:cNvSpPr txBox="1"/>
          <p:nvPr/>
        </p:nvSpPr>
        <p:spPr>
          <a:xfrm>
            <a:off x="849538" y="1839637"/>
            <a:ext cx="16588800" cy="7028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“Human Remains Policy.” Gardens, Libraries, and Museums, University of Oxford, 15 November 2006, https://www.glam.ox.ac.uk/human-remains-policy. Accessed 5 November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"Human Remains in the Pitt Rivers Museum." Pitt Rivers Museum, University of Oxford, https://www.prm.ox.ac.uk/human-remains-pitt-rivers-museum. Accessed 10 November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“Human Remains Task Force Report to the Secretary.” Smithsonian Institution, 10 January 2024, https://www.si.edu/sites/default/files/about/human-remains-task-force-report.pdf. Accessed 10 November 2024. </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Licata, Marta, et al. “Study, conservation and exhibition of human remains: the need of a bioethical perspective.” Acta bio-medica : Atenei Parmensis vol. 91,4 e2020110. 7 Oct. 2020, doi:10.23750/abm.v91i4.9674.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Page, Kacey M., "The Significance of Human Remains in Museum Collections: Implications for Collections Management" (2011). History Theses. 1. https://digitalcommons.buffalostate.edu/history_theses/1. Accessed 14 October 2024.</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Steele, Cassidy, "HUMAN REMAINS IN MUSEUMS AND INSTITUTIONS: LAWS AND POLICIES" (2022). Master of Arts in Art and Design Theses. 1. https://digitalcommons.kennesaw.edu/art_etd/1. </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Swain, Hedley. "2 Dealings with the Dead: A Personal Consideration of the Ongoing Human Remains Debate". Curating Human Remains: Caring for the Dead in the United Kingdom, edited by Myra Giesen, Charlotte Roberts, Charlotte Woodhead, Duncan Sayer, Gillian Scott, Hedley Swain, Jacqueline McKinley, Jelena Bekvalac, Jennifer Sharp, Kirsty McCarrison, Liz White, Margaret Clegg, Mark A. Hall, Michael G Parker Pearson, Mike Pitts, Myra Giesen, Rebecca Redfern, Simon Mays and Victoria Park, Boydell and Brewer: Boydell and Brewer, 2013, pp. 25-30. https://doi.org/10.1515/9781782040743-006.</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Ulguim, Priscilla. (2018). Digital Remains Made Public: Sharing the Dead Online and our Future Digital Mortuary Landscape. AP Online Journal in Public Archaeology. 8. 153. 10.23914/ap.v8i2.162. </a:t>
            </a:r>
            <a:endParaRPr sz="2400">
              <a:solidFill>
                <a:srgbClr val="846239"/>
              </a:solidFill>
              <a:latin typeface="EB Garamond"/>
              <a:ea typeface="EB Garamond"/>
              <a:cs typeface="EB Garamond"/>
              <a:sym typeface="EB Garamond"/>
            </a:endParaRPr>
          </a:p>
          <a:p>
            <a:pPr indent="-381000" lvl="0" marL="457200" rtl="0" algn="l">
              <a:spcBef>
                <a:spcPts val="0"/>
              </a:spcBef>
              <a:spcAft>
                <a:spcPts val="0"/>
              </a:spcAft>
              <a:buClr>
                <a:srgbClr val="846239"/>
              </a:buClr>
              <a:buSzPts val="2400"/>
              <a:buFont typeface="EB Garamond"/>
              <a:buChar char="●"/>
            </a:pPr>
            <a:r>
              <a:rPr lang="en-US" sz="2400">
                <a:solidFill>
                  <a:srgbClr val="846239"/>
                </a:solidFill>
                <a:latin typeface="EB Garamond"/>
                <a:ea typeface="EB Garamond"/>
                <a:cs typeface="EB Garamond"/>
                <a:sym typeface="EB Garamond"/>
              </a:rPr>
              <a:t>Veiga, Paula. “Studying Mummies and Human Remains: Some Current Developments and Issues.” Journal of the Washington Academy of Sciences, vol. 98, no. 2, 2012, pp. 1–21. JSTOR, http://www.jstor.org/stable/24536526. Accessed 18 Oct. 2024.</a:t>
            </a:r>
            <a:endParaRPr sz="2400">
              <a:solidFill>
                <a:srgbClr val="846239"/>
              </a:solidFill>
              <a:latin typeface="EB Garamond"/>
              <a:ea typeface="EB Garamond"/>
              <a:cs typeface="EB Garamond"/>
              <a:sym typeface="EB Garamond"/>
            </a:endParaRPr>
          </a:p>
          <a:p>
            <a:pPr indent="0" lvl="0" marL="457200" rtl="0" algn="l">
              <a:spcBef>
                <a:spcPts val="0"/>
              </a:spcBef>
              <a:spcAft>
                <a:spcPts val="0"/>
              </a:spcAft>
              <a:buNone/>
            </a:pPr>
            <a:r>
              <a:t/>
            </a:r>
            <a:endParaRPr sz="2400">
              <a:solidFill>
                <a:srgbClr val="846239"/>
              </a:solidFill>
              <a:latin typeface="EB Garamond"/>
              <a:ea typeface="EB Garamond"/>
              <a:cs typeface="EB Garamond"/>
              <a:sym typeface="EB Garamo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