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Libre Baskerville"/>
      <p:regular r:id="rId17"/>
      <p:bold r:id="rId18"/>
      <p: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ibreBaskerville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LibreBaskerville-italic.fntdata"/><Relationship Id="rId6" Type="http://schemas.openxmlformats.org/officeDocument/2006/relationships/slide" Target="slides/slide1.xml"/><Relationship Id="rId18" Type="http://schemas.openxmlformats.org/officeDocument/2006/relationships/font" Target="fonts/LibreBaskerville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9d3980a2b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9d3980a2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d3980a2b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d3980a2b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9d3980a2b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9d3980a2b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9d3980a2b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9d3980a2b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9d3980a2b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9d3980a2b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9d3980a2be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9d3980a2b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9d3980a2b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9d3980a2b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9d3980a2b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9d3980a2b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9d3980a2b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9d3980a2b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9d3980a2be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9d3980a2be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FEFE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hyperlink" Target="https://alkimey281.github.io/caps-proj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congress.gov/bill/117th-congress/house-bill/6805/text" TargetMode="External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ruthlittle.com/longleaf-historic-resources-historic-places" TargetMode="External"/><Relationship Id="rId10" Type="http://schemas.openxmlformats.org/officeDocument/2006/relationships/hyperlink" Target="https://www.fohci.com" TargetMode="External"/><Relationship Id="rId13" Type="http://schemas.openxmlformats.org/officeDocument/2006/relationships/hyperlink" Target="https://archaeology.ncdcr.gov/programs/cemeteries" TargetMode="External"/><Relationship Id="rId12" Type="http://schemas.openxmlformats.org/officeDocument/2006/relationships/hyperlink" Target="https://www.ruthlittle.com/longleaf-historic-resources-historic-places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hyperlink" Target="https://www.uproot.space/features/the-house-archives-built" TargetMode="External"/><Relationship Id="rId9" Type="http://schemas.openxmlformats.org/officeDocument/2006/relationships/hyperlink" Target="https://friendsofoberlinvillage.org" TargetMode="External"/><Relationship Id="rId14" Type="http://schemas.openxmlformats.org/officeDocument/2006/relationships/hyperlink" Target="https://www.wake.gov/departments-government/libraries/research/research-special-collections/special-collections-wake-county-public-libraries" TargetMode="External"/><Relationship Id="rId5" Type="http://schemas.openxmlformats.org/officeDocument/2006/relationships/hyperlink" Target="https://trinity.duke.edu/news/cemetery-citizens-and-practice-care" TargetMode="External"/><Relationship Id="rId6" Type="http://schemas.openxmlformats.org/officeDocument/2006/relationships/hyperlink" Target="https://researchandresource.com/" TargetMode="External"/><Relationship Id="rId7" Type="http://schemas.openxmlformats.org/officeDocument/2006/relationships/hyperlink" Target="https://dlas.uncg.edu" TargetMode="External"/><Relationship Id="rId8" Type="http://schemas.openxmlformats.org/officeDocument/2006/relationships/hyperlink" Target="https://www.findagrav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1388286"/>
            <a:ext cx="8520600" cy="166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ibre Baskerville"/>
                <a:ea typeface="Libre Baskerville"/>
                <a:cs typeface="Libre Baskerville"/>
                <a:sym typeface="Libre Baskerville"/>
              </a:rPr>
              <a:t>Silent Spaces</a:t>
            </a:r>
            <a:endParaRPr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734775" y="2346300"/>
            <a:ext cx="7531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1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483"/>
              <a:buFont typeface="Arial"/>
              <a:buNone/>
            </a:pPr>
            <a:r>
              <a:rPr b="1" lang="en" sz="3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Documenting African-American burial grounds in Raleigh, Durham, and Chapel Hill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Who am I and what is Silent Spaces?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62" name="Google Shape;62;p14" title="D2F0D453-5FDB-456C-8683-8BF03E5504FA_1_201_a.jpeg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46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Kim Suess-2024 graduate of UNCG’s library and information science program.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Community archivist. 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Silent Spaces is my capstone project.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Wanted to use what I learned.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Many people have been and are doing this kind of work, this is just my contribution.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https://alkimey281.github.io/caps-proj/</a:t>
            </a:r>
            <a:endParaRPr b="1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191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220">
                <a:latin typeface="Libre Baskerville"/>
                <a:ea typeface="Libre Baskerville"/>
                <a:cs typeface="Libre Baskerville"/>
                <a:sym typeface="Libre Baskerville"/>
              </a:rPr>
              <a:t>The African-American Burial Grounds Preservation Act</a:t>
            </a:r>
            <a:endParaRPr b="1" sz="222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221225" y="820388"/>
            <a:ext cx="4156200" cy="3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Why it came to pass.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Never funded.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It takes a village: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Find A Grave</a:t>
            </a:r>
            <a:endParaRPr b="1" i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NC Office of State Archaeology</a:t>
            </a:r>
            <a:endParaRPr b="1" i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Carmen Cauthen and Ruth Little</a:t>
            </a:r>
            <a:endParaRPr b="1" i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People Not Property, Wake County Enslaved Persons Project, etc</a:t>
            </a:r>
            <a:endParaRPr b="1" i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So many people care about this work. 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020275" y="4695850"/>
            <a:ext cx="4619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 u="sng">
                <a:solidFill>
                  <a:schemeClr val="hlink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3"/>
              </a:rPr>
              <a:t>https://www.congress.gov/bill/117th-congress/house-bill/6805/text</a:t>
            </a:r>
            <a:endParaRPr b="1" sz="1000">
              <a:solidFill>
                <a:schemeClr val="dk2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71" name="Google Shape;71;p15" title="A87B737C-E4E8-40ED-BAB9-C4E2DC38FDEA_1_201_a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0325" y="803300"/>
            <a:ext cx="4619700" cy="375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Why this is important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77" name="Google Shape;77;p16" title="99645E69-3975-4E11-83A1-3128474AEE79.jpeg"/>
          <p:cNvPicPr preferRelativeResize="0"/>
          <p:nvPr/>
        </p:nvPicPr>
        <p:blipFill rotWithShape="1">
          <a:blip r:embed="rId3">
            <a:alphaModFix amt="23000"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228150" y="1106025"/>
            <a:ext cx="8520600" cy="36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Black individuals and communities are tied to the land.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Prevent development/destruction of these spaces.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</a:t>
            </a: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ind what you can from the scattered resources.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Reunite living descendants with their ancestors.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Healing as individuals and as communities.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“</a:t>
            </a:r>
            <a:r>
              <a:rPr b="1" i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Marginalized burial grounds are places of structural violence and systemic vandalism, impacting both the dead and living communities connected with them.” - from Cemetery Citizens by Adam Rosenblatt</a:t>
            </a:r>
            <a:endParaRPr b="1" i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Project Objectives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84" name="Google Shape;84;p17" title="2C5F218D-01B9-4660-9F64-3FF7B1A8C5B9_1_201_a.jpe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7991700" cy="36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Create shareable data as well as information for descendants.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Help people find these places.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Starting place with resources and current photographs. 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Chose a few residents to illuminate contributions.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power of a name. 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Bring resources together.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872175" y="180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Collection Builder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152125" y="872775"/>
            <a:ext cx="5757000" cy="39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42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Maps, timelines, subject heading word clouds.</a:t>
            </a:r>
            <a:endParaRPr b="1" sz="1942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42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Downloadable reusable data formats that can be processed by machines.</a:t>
            </a:r>
            <a:endParaRPr b="1" sz="1942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42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 few required </a:t>
            </a:r>
            <a:r>
              <a:rPr b="1" lang="en" sz="1942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fields for machine readability, but</a:t>
            </a:r>
            <a:r>
              <a:rPr b="1" lang="en" sz="1942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very flexible metadata.</a:t>
            </a:r>
            <a:endParaRPr b="1" sz="1942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Regarding archival descriptive standards for Black collections…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“...the language serves the systems, not the subjects”</a:t>
            </a:r>
            <a:endParaRPr b="1" i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-Dorothy Berry from </a:t>
            </a:r>
            <a:r>
              <a:rPr b="1" i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House Archives Built</a:t>
            </a:r>
            <a:endParaRPr b="1" i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92" name="Google Shape;92;p18" title="3FB26123-199F-4EE9-B7B6-CEDC42FB52E9_1_201_a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9125" y="294325"/>
            <a:ext cx="2857150" cy="466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115125" y="116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Metadata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52450" y="742950"/>
            <a:ext cx="4565400" cy="4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b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Some required fields.</a:t>
            </a:r>
            <a:endParaRPr b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Description.</a:t>
            </a:r>
            <a:endParaRPr b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Resident and epitaph.</a:t>
            </a:r>
            <a:endParaRPr b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Cemetery name, location in cemetery, and site condition.</a:t>
            </a:r>
            <a:endParaRPr b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Notes for background information.</a:t>
            </a:r>
            <a:endParaRPr b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Cemetery census links.</a:t>
            </a:r>
            <a:endParaRPr b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Resources:</a:t>
            </a:r>
            <a:endParaRPr b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i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Freedmen’s Bureau records.</a:t>
            </a:r>
            <a:endParaRPr b="1" i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i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Databases such as People Not Property, etc.</a:t>
            </a:r>
            <a:endParaRPr b="1" i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i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Historic Landmark Applications.</a:t>
            </a:r>
            <a:endParaRPr b="1" i="1" sz="1475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275"/>
              <a:buNone/>
            </a:pPr>
            <a:r>
              <a:rPr b="1" lang="en" sz="1475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Tried to send seekers to community sources.</a:t>
            </a:r>
            <a:r>
              <a:rPr b="1" lang="en" sz="85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endParaRPr b="1" sz="85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99" name="Google Shape;99;p19" title="DC296729-96BB-434E-A289-92D4C1B2E1D2_1_201_a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3025" y="950000"/>
            <a:ext cx="2118074" cy="35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 title="F70D28BE-09C9-4E8D-B181-6FD02A699F88_1_201_a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6063" y="621000"/>
            <a:ext cx="2228749" cy="385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How this work was difficult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06" name="Google Shape;106;p20" title="ADDB8432-A265-4ECD-95D5-F152FE885E12.jpeg"/>
          <p:cNvPicPr preferRelativeResize="0"/>
          <p:nvPr/>
        </p:nvPicPr>
        <p:blipFill rotWithShape="1">
          <a:blip r:embed="rId3">
            <a:alphaModFix amt="43000"/>
          </a:blip>
          <a:srcRect b="12495" l="0" r="0" t="12502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249000" y="1297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Black history is so fragmented (and altered).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 lot of data remains unprocessed in archival institutions or represented by standards that do not truly reflect content. 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Respect for narrative control.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Working with the communities when possible. 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So much is needed it is overwhelming.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Lincolnville Cemetery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13" name="Google Shape;113;p21" title="FE4C3BBD-477B-462F-9FA3-7036DD2CB181.png"/>
          <p:cNvPicPr preferRelativeResize="0"/>
          <p:nvPr/>
        </p:nvPicPr>
        <p:blipFill rotWithShape="1">
          <a:blip r:embed="rId3">
            <a:alphaModFix amt="32000"/>
          </a:blip>
          <a:srcRect b="0" l="0" r="1224" t="6384"/>
          <a:stretch/>
        </p:blipFill>
        <p:spPr>
          <a:xfrm>
            <a:off x="8025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263675" y="1186625"/>
            <a:ext cx="8520600" cy="37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Freedmen’s village, one of thirteen in Raleigh.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Land o</a:t>
            </a: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wned by NC State since 1939.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Originally three cemeteries, only one now.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Residents moved, some to Oakwood in 2015.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Residents are scattered and a ground penetrating radar survey is needed.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No public signage or acknowledgement of the space.</a:t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227625" y="556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Going forward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166500" y="1286025"/>
            <a:ext cx="4836900" cy="35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lang="en" sz="156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Include other cemeteries: O’Rorke (Potter’s Field) and the Wake County Poorhouse cemeteries.</a:t>
            </a:r>
            <a:endParaRPr b="1" sz="15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b="1" lang="en" sz="156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More information on the land.</a:t>
            </a:r>
            <a:endParaRPr b="1" sz="15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b="1" lang="en" sz="156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Add more links and subject headings.</a:t>
            </a:r>
            <a:endParaRPr b="1" sz="15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b="1" lang="en" sz="156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Connect project to oral histories.</a:t>
            </a:r>
            <a:endParaRPr b="1" sz="15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b="1" lang="en" sz="156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Provide access to all the photos I took.</a:t>
            </a:r>
            <a:endParaRPr b="1" sz="15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b="1" sz="15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b="1" i="1" lang="en" sz="156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Thank you for your time!</a:t>
            </a:r>
            <a:endParaRPr b="1" i="1" sz="15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b="1" sz="15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b="1" sz="96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21" name="Google Shape;121;p22" title="FC270438-FB68-4DEC-B308-05733B2D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1325" y="2725175"/>
            <a:ext cx="2955423" cy="206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 title="CFCE68E6-0980-43DB-94C0-10C15ED8676D_1_201_a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5275" y="677700"/>
            <a:ext cx="3161969" cy="176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163500" y="196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Resources</a:t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28" name="Google Shape;128;p23" title="87E3EDD6-91C0-4CBC-88B4-2E4A7F25C493_1_201_a.jpeg"/>
          <p:cNvPicPr preferRelativeResize="0"/>
          <p:nvPr/>
        </p:nvPicPr>
        <p:blipFill>
          <a:blip r:embed="rId3">
            <a:alphaModFix amt="51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64050" y="904250"/>
            <a:ext cx="8719500" cy="41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Berry, Dorothy. “</a:t>
            </a:r>
            <a:r>
              <a:rPr b="1" i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House Archives Built.</a:t>
            </a: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” up//root. June, 2021.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https://www.uproot.space/features/the-house-archives-built.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Rosenblatt, Adam. </a:t>
            </a:r>
            <a:r>
              <a:rPr b="1" i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Cemetery Citizens: Reclaiming the Past and Working For Justice in American Burial Grounds. </a:t>
            </a: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Stanford UP, 2024.</a:t>
            </a:r>
            <a:r>
              <a:rPr b="1" lang="en" sz="1100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https://trinity.duke.edu/news/cemetery-citizens-and-practice-care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Carmen Cauthen. Research and Resource of Raleigh.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https://researchandresource.com/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Digital Library on American Slavery.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https://dlas.uncg.edu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FindAGrave.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https://www.findagrave.com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Friends of Oberlin Village.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https://friendsofoberlinvillage.org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Friends of Hillcrest Cemetery.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https://www.fohci.com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Ruth Little. Longleaf Historic Resources.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https://www.ruthlittle.com/longleaf-historic-resources-historic-place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Office of State Archaeologist-Cemetery Specialist.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https://archaeology.ncdcr.gov/programs/cemeteries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b="1" lang="en" sz="11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Olivia Raney Library. </a:t>
            </a:r>
            <a:r>
              <a:rPr b="1" lang="en" sz="1100" u="sng">
                <a:solidFill>
                  <a:srgbClr val="0000FF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https://www.wake.gov/departments-government/libraries/research/research-special-collections/special-collections-wake-county-public-libraries</a:t>
            </a:r>
            <a:endParaRPr b="1" sz="110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b="1" sz="129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r>
              <a:t/>
            </a:r>
            <a:endParaRPr b="1" sz="139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